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320" r:id="rId5"/>
    <p:sldId id="321" r:id="rId6"/>
    <p:sldId id="257" r:id="rId7"/>
    <p:sldId id="322" r:id="rId8"/>
    <p:sldId id="323" r:id="rId9"/>
    <p:sldId id="32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8857E5"/>
    <a:srgbClr val="FF55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C616E-3CA1-43D0-BBA6-298F1B5F9119}" v="7" dt="2023-09-03T22:36:49.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81818" autoAdjust="0"/>
  </p:normalViewPr>
  <p:slideViewPr>
    <p:cSldViewPr snapToGrid="0">
      <p:cViewPr varScale="1">
        <p:scale>
          <a:sx n="55" d="100"/>
          <a:sy n="55" d="100"/>
        </p:scale>
        <p:origin x="10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Evans" userId="3c1badc2-301d-4c55-ab15-e0004543ecf2" providerId="ADAL" clId="{41FC616E-3CA1-43D0-BBA6-298F1B5F9119}"/>
    <pc:docChg chg="custSel modSld">
      <pc:chgData name="Martha Evans" userId="3c1badc2-301d-4c55-ab15-e0004543ecf2" providerId="ADAL" clId="{41FC616E-3CA1-43D0-BBA6-298F1B5F9119}" dt="2023-09-03T22:39:54.140" v="53" actId="1036"/>
      <pc:docMkLst>
        <pc:docMk/>
      </pc:docMkLst>
      <pc:sldChg chg="addSp delSp modSp mod delAnim">
        <pc:chgData name="Martha Evans" userId="3c1badc2-301d-4c55-ab15-e0004543ecf2" providerId="ADAL" clId="{41FC616E-3CA1-43D0-BBA6-298F1B5F9119}" dt="2023-09-03T22:37:10.953" v="7" actId="207"/>
        <pc:sldMkLst>
          <pc:docMk/>
          <pc:sldMk cId="1199729813" sldId="300"/>
        </pc:sldMkLst>
        <pc:spChg chg="mod">
          <ac:chgData name="Martha Evans" userId="3c1badc2-301d-4c55-ab15-e0004543ecf2" providerId="ADAL" clId="{41FC616E-3CA1-43D0-BBA6-298F1B5F9119}" dt="2023-09-03T22:37:10.953" v="7" actId="207"/>
          <ac:spMkLst>
            <pc:docMk/>
            <pc:sldMk cId="1199729813" sldId="300"/>
            <ac:spMk id="4" creationId="{C376E402-446D-CAFC-B109-777E5FEB78A2}"/>
          </ac:spMkLst>
        </pc:spChg>
        <pc:picChg chg="del">
          <ac:chgData name="Martha Evans" userId="3c1badc2-301d-4c55-ab15-e0004543ecf2" providerId="ADAL" clId="{41FC616E-3CA1-43D0-BBA6-298F1B5F9119}" dt="2023-09-03T22:36:41.172" v="0" actId="478"/>
          <ac:picMkLst>
            <pc:docMk/>
            <pc:sldMk cId="1199729813" sldId="300"/>
            <ac:picMk id="5" creationId="{604F5D4F-B342-A502-DD96-8526413E8AE8}"/>
          </ac:picMkLst>
        </pc:picChg>
        <pc:picChg chg="add mod">
          <ac:chgData name="Martha Evans" userId="3c1badc2-301d-4c55-ab15-e0004543ecf2" providerId="ADAL" clId="{41FC616E-3CA1-43D0-BBA6-298F1B5F9119}" dt="2023-09-03T22:36:53.581" v="2" actId="1076"/>
          <ac:picMkLst>
            <pc:docMk/>
            <pc:sldMk cId="1199729813" sldId="300"/>
            <ac:picMk id="9" creationId="{9F69F8A5-72F4-EA8A-44F2-DF1759081D09}"/>
          </ac:picMkLst>
        </pc:picChg>
      </pc:sldChg>
      <pc:sldChg chg="addSp delSp modSp mod delAnim">
        <pc:chgData name="Martha Evans" userId="3c1badc2-301d-4c55-ab15-e0004543ecf2" providerId="ADAL" clId="{41FC616E-3CA1-43D0-BBA6-298F1B5F9119}" dt="2023-09-03T22:38:15.619" v="27" actId="14100"/>
        <pc:sldMkLst>
          <pc:docMk/>
          <pc:sldMk cId="4141580595" sldId="308"/>
        </pc:sldMkLst>
        <pc:spChg chg="mod">
          <ac:chgData name="Martha Evans" userId="3c1badc2-301d-4c55-ab15-e0004543ecf2" providerId="ADAL" clId="{41FC616E-3CA1-43D0-BBA6-298F1B5F9119}" dt="2023-09-03T22:38:15.619" v="27" actId="14100"/>
          <ac:spMkLst>
            <pc:docMk/>
            <pc:sldMk cId="4141580595" sldId="308"/>
            <ac:spMk id="18" creationId="{942C5DC8-7668-23AE-914D-5E73D7FED7B4}"/>
          </ac:spMkLst>
        </pc:spChg>
        <pc:picChg chg="add del mod">
          <ac:chgData name="Martha Evans" userId="3c1badc2-301d-4c55-ab15-e0004543ecf2" providerId="ADAL" clId="{41FC616E-3CA1-43D0-BBA6-298F1B5F9119}" dt="2023-09-03T22:37:37.072" v="12" actId="478"/>
          <ac:picMkLst>
            <pc:docMk/>
            <pc:sldMk cId="4141580595" sldId="308"/>
            <ac:picMk id="5" creationId="{25A79805-70A1-E102-6EBB-ED4EAB0B9467}"/>
          </ac:picMkLst>
        </pc:picChg>
        <pc:picChg chg="add mod">
          <ac:chgData name="Martha Evans" userId="3c1badc2-301d-4c55-ab15-e0004543ecf2" providerId="ADAL" clId="{41FC616E-3CA1-43D0-BBA6-298F1B5F9119}" dt="2023-09-03T22:37:51.941" v="21" actId="1037"/>
          <ac:picMkLst>
            <pc:docMk/>
            <pc:sldMk cId="4141580595" sldId="308"/>
            <ac:picMk id="7" creationId="{D48BF1B9-D54E-855D-D805-3CECBA9BC273}"/>
          </ac:picMkLst>
        </pc:picChg>
        <pc:picChg chg="del">
          <ac:chgData name="Martha Evans" userId="3c1badc2-301d-4c55-ab15-e0004543ecf2" providerId="ADAL" clId="{41FC616E-3CA1-43D0-BBA6-298F1B5F9119}" dt="2023-09-03T22:37:29.537" v="8" actId="478"/>
          <ac:picMkLst>
            <pc:docMk/>
            <pc:sldMk cId="4141580595" sldId="308"/>
            <ac:picMk id="19" creationId="{27D99132-F8A9-E85A-F3A8-4E7B4EEC0E70}"/>
          </ac:picMkLst>
        </pc:picChg>
      </pc:sldChg>
      <pc:sldChg chg="addSp delSp modSp mod delAnim">
        <pc:chgData name="Martha Evans" userId="3c1badc2-301d-4c55-ab15-e0004543ecf2" providerId="ADAL" clId="{41FC616E-3CA1-43D0-BBA6-298F1B5F9119}" dt="2023-09-03T22:39:09.321" v="39" actId="207"/>
        <pc:sldMkLst>
          <pc:docMk/>
          <pc:sldMk cId="3191096882" sldId="310"/>
        </pc:sldMkLst>
        <pc:spChg chg="mod">
          <ac:chgData name="Martha Evans" userId="3c1badc2-301d-4c55-ab15-e0004543ecf2" providerId="ADAL" clId="{41FC616E-3CA1-43D0-BBA6-298F1B5F9119}" dt="2023-09-03T22:39:09.321" v="39" actId="207"/>
          <ac:spMkLst>
            <pc:docMk/>
            <pc:sldMk cId="3191096882" sldId="310"/>
            <ac:spMk id="7" creationId="{72C25541-5545-0227-C148-BB4BBBDB45EC}"/>
          </ac:spMkLst>
        </pc:spChg>
        <pc:picChg chg="add del">
          <ac:chgData name="Martha Evans" userId="3c1badc2-301d-4c55-ab15-e0004543ecf2" providerId="ADAL" clId="{41FC616E-3CA1-43D0-BBA6-298F1B5F9119}" dt="2023-09-03T22:38:38.987" v="30" actId="478"/>
          <ac:picMkLst>
            <pc:docMk/>
            <pc:sldMk cId="3191096882" sldId="310"/>
            <ac:picMk id="6" creationId="{CE7BCDEC-A60B-FF1C-6285-91FB41BE2136}"/>
          </ac:picMkLst>
        </pc:picChg>
        <pc:picChg chg="del">
          <ac:chgData name="Martha Evans" userId="3c1badc2-301d-4c55-ab15-e0004543ecf2" providerId="ADAL" clId="{41FC616E-3CA1-43D0-BBA6-298F1B5F9119}" dt="2023-09-03T22:38:36.656" v="28" actId="478"/>
          <ac:picMkLst>
            <pc:docMk/>
            <pc:sldMk cId="3191096882" sldId="310"/>
            <ac:picMk id="11" creationId="{DDCD17B9-4E5A-A4EC-57F9-40FEA40DC82A}"/>
          </ac:picMkLst>
        </pc:picChg>
        <pc:picChg chg="add mod">
          <ac:chgData name="Martha Evans" userId="3c1badc2-301d-4c55-ab15-e0004543ecf2" providerId="ADAL" clId="{41FC616E-3CA1-43D0-BBA6-298F1B5F9119}" dt="2023-09-03T22:38:50.674" v="34" actId="1076"/>
          <ac:picMkLst>
            <pc:docMk/>
            <pc:sldMk cId="3191096882" sldId="310"/>
            <ac:picMk id="12" creationId="{08F55046-373E-1001-2E31-666525AD2573}"/>
          </ac:picMkLst>
        </pc:picChg>
      </pc:sldChg>
      <pc:sldChg chg="addSp delSp modSp mod delAnim">
        <pc:chgData name="Martha Evans" userId="3c1badc2-301d-4c55-ab15-e0004543ecf2" providerId="ADAL" clId="{41FC616E-3CA1-43D0-BBA6-298F1B5F9119}" dt="2023-09-03T22:39:54.140" v="53" actId="1036"/>
        <pc:sldMkLst>
          <pc:docMk/>
          <pc:sldMk cId="1157274356" sldId="311"/>
        </pc:sldMkLst>
        <pc:spChg chg="mod">
          <ac:chgData name="Martha Evans" userId="3c1badc2-301d-4c55-ab15-e0004543ecf2" providerId="ADAL" clId="{41FC616E-3CA1-43D0-BBA6-298F1B5F9119}" dt="2023-09-03T22:39:54.140" v="53" actId="1036"/>
          <ac:spMkLst>
            <pc:docMk/>
            <pc:sldMk cId="1157274356" sldId="311"/>
            <ac:spMk id="7" creationId="{84972D37-77FE-208A-9D6F-D8B3CDFCA1CE}"/>
          </ac:spMkLst>
        </pc:spChg>
        <pc:picChg chg="add mod">
          <ac:chgData name="Martha Evans" userId="3c1badc2-301d-4c55-ab15-e0004543ecf2" providerId="ADAL" clId="{41FC616E-3CA1-43D0-BBA6-298F1B5F9119}" dt="2023-09-03T22:39:43.619" v="43" actId="1076"/>
          <ac:picMkLst>
            <pc:docMk/>
            <pc:sldMk cId="1157274356" sldId="311"/>
            <ac:picMk id="6" creationId="{C83E5814-6C86-77EF-53BE-37F9B7D6E601}"/>
          </ac:picMkLst>
        </pc:picChg>
        <pc:picChg chg="del">
          <ac:chgData name="Martha Evans" userId="3c1badc2-301d-4c55-ab15-e0004543ecf2" providerId="ADAL" clId="{41FC616E-3CA1-43D0-BBA6-298F1B5F9119}" dt="2023-09-03T22:39:32.339" v="40" actId="478"/>
          <ac:picMkLst>
            <pc:docMk/>
            <pc:sldMk cId="1157274356" sldId="311"/>
            <ac:picMk id="11" creationId="{76834C16-A704-22BA-D131-AE0237874F63}"/>
          </ac:picMkLst>
        </pc:picChg>
      </pc:sldChg>
    </pc:docChg>
  </pc:docChgLst>
  <pc:docChgLst>
    <pc:chgData name="Aoife Nic Colaim" userId="6aaa2443-ec71-4a99-a879-78a614b2bc72" providerId="ADAL" clId="{DDC84306-0245-4A64-B74A-3407B29C630F}"/>
    <pc:docChg chg="undo custSel modSld">
      <pc:chgData name="Aoife Nic Colaim" userId="6aaa2443-ec71-4a99-a879-78a614b2bc72" providerId="ADAL" clId="{DDC84306-0245-4A64-B74A-3407B29C630F}" dt="2023-09-01T11:11:09.864" v="1021" actId="313"/>
      <pc:docMkLst>
        <pc:docMk/>
      </pc:docMkLst>
      <pc:sldChg chg="addSp delSp modSp mod setBg modAnim">
        <pc:chgData name="Aoife Nic Colaim" userId="6aaa2443-ec71-4a99-a879-78a614b2bc72" providerId="ADAL" clId="{DDC84306-0245-4A64-B74A-3407B29C630F}" dt="2023-09-01T11:07:10.903" v="613" actId="1076"/>
        <pc:sldMkLst>
          <pc:docMk/>
          <pc:sldMk cId="2819244330" sldId="313"/>
        </pc:sldMkLst>
        <pc:spChg chg="add mod">
          <ac:chgData name="Aoife Nic Colaim" userId="6aaa2443-ec71-4a99-a879-78a614b2bc72" providerId="ADAL" clId="{DDC84306-0245-4A64-B74A-3407B29C630F}" dt="2023-09-01T11:07:10.903" v="613" actId="1076"/>
          <ac:spMkLst>
            <pc:docMk/>
            <pc:sldMk cId="2819244330" sldId="313"/>
            <ac:spMk id="2" creationId="{0970DF7D-55AB-9C1E-42B7-AB8E1A1D7A53}"/>
          </ac:spMkLst>
        </pc:spChg>
        <pc:spChg chg="del mod">
          <ac:chgData name="Aoife Nic Colaim" userId="6aaa2443-ec71-4a99-a879-78a614b2bc72" providerId="ADAL" clId="{DDC84306-0245-4A64-B74A-3407B29C630F}" dt="2023-08-08T12:32:43.070" v="97"/>
          <ac:spMkLst>
            <pc:docMk/>
            <pc:sldMk cId="2819244330" sldId="313"/>
            <ac:spMk id="2" creationId="{DAE2FB3B-9249-4ABD-0416-27A825764588}"/>
          </ac:spMkLst>
        </pc:spChg>
        <pc:spChg chg="del mod">
          <ac:chgData name="Aoife Nic Colaim" userId="6aaa2443-ec71-4a99-a879-78a614b2bc72" providerId="ADAL" clId="{DDC84306-0245-4A64-B74A-3407B29C630F}" dt="2023-08-08T12:32:43.070" v="99"/>
          <ac:spMkLst>
            <pc:docMk/>
            <pc:sldMk cId="2819244330" sldId="313"/>
            <ac:spMk id="5" creationId="{424340C4-B76C-A17D-2D00-4938CDFEAD81}"/>
          </ac:spMkLst>
        </pc:spChg>
        <pc:spChg chg="del mod">
          <ac:chgData name="Aoife Nic Colaim" userId="6aaa2443-ec71-4a99-a879-78a614b2bc72" providerId="ADAL" clId="{DDC84306-0245-4A64-B74A-3407B29C630F}" dt="2023-08-08T12:32:43.070" v="95"/>
          <ac:spMkLst>
            <pc:docMk/>
            <pc:sldMk cId="2819244330" sldId="313"/>
            <ac:spMk id="6" creationId="{9049D777-FBE6-B9A2-12D8-85B9582764B6}"/>
          </ac:spMkLst>
        </pc:spChg>
        <pc:spChg chg="mod">
          <ac:chgData name="Aoife Nic Colaim" userId="6aaa2443-ec71-4a99-a879-78a614b2bc72" providerId="ADAL" clId="{DDC84306-0245-4A64-B74A-3407B29C630F}" dt="2023-08-08T12:35:47.890" v="108" actId="1076"/>
          <ac:spMkLst>
            <pc:docMk/>
            <pc:sldMk cId="2819244330" sldId="313"/>
            <ac:spMk id="7" creationId="{72CD7307-9686-22E9-38E7-47159B38CF09}"/>
          </ac:spMkLst>
        </pc:spChg>
        <pc:spChg chg="mod">
          <ac:chgData name="Aoife Nic Colaim" userId="6aaa2443-ec71-4a99-a879-78a614b2bc72" providerId="ADAL" clId="{DDC84306-0245-4A64-B74A-3407B29C630F}" dt="2023-08-08T12:35:56.673" v="109" actId="1076"/>
          <ac:spMkLst>
            <pc:docMk/>
            <pc:sldMk cId="2819244330" sldId="313"/>
            <ac:spMk id="8" creationId="{030BC0B9-8C5E-690F-75D5-79753247810D}"/>
          </ac:spMkLst>
        </pc:spChg>
        <pc:spChg chg="mod">
          <ac:chgData name="Aoife Nic Colaim" userId="6aaa2443-ec71-4a99-a879-78a614b2bc72" providerId="ADAL" clId="{DDC84306-0245-4A64-B74A-3407B29C630F}" dt="2023-09-01T11:07:05.639" v="612" actId="1076"/>
          <ac:spMkLst>
            <pc:docMk/>
            <pc:sldMk cId="2819244330" sldId="313"/>
            <ac:spMk id="16" creationId="{91E2873D-7A61-CC48-663E-48FDAACC575A}"/>
          </ac:spMkLst>
        </pc:spChg>
        <pc:picChg chg="add del mod">
          <ac:chgData name="Aoife Nic Colaim" userId="6aaa2443-ec71-4a99-a879-78a614b2bc72" providerId="ADAL" clId="{DDC84306-0245-4A64-B74A-3407B29C630F}" dt="2023-09-01T11:00:31.091" v="201" actId="478"/>
          <ac:picMkLst>
            <pc:docMk/>
            <pc:sldMk cId="2819244330" sldId="313"/>
            <ac:picMk id="9" creationId="{8DD9DDF2-73CE-6F29-7F54-03291704B0D6}"/>
          </ac:picMkLst>
        </pc:picChg>
      </pc:sldChg>
      <pc:sldChg chg="addSp delSp modSp mod setBg modAnim">
        <pc:chgData name="Aoife Nic Colaim" userId="6aaa2443-ec71-4a99-a879-78a614b2bc72" providerId="ADAL" clId="{DDC84306-0245-4A64-B74A-3407B29C630F}" dt="2023-09-01T11:11:09.864" v="1021" actId="313"/>
        <pc:sldMkLst>
          <pc:docMk/>
          <pc:sldMk cId="3646962800" sldId="314"/>
        </pc:sldMkLst>
        <pc:spChg chg="add mod">
          <ac:chgData name="Aoife Nic Colaim" userId="6aaa2443-ec71-4a99-a879-78a614b2bc72" providerId="ADAL" clId="{DDC84306-0245-4A64-B74A-3407B29C630F}" dt="2023-09-01T11:11:09.864" v="1021" actId="313"/>
          <ac:spMkLst>
            <pc:docMk/>
            <pc:sldMk cId="3646962800" sldId="314"/>
            <ac:spMk id="2" creationId="{77AF0937-D753-8321-6105-D2B579F52783}"/>
          </ac:spMkLst>
        </pc:spChg>
        <pc:spChg chg="mod">
          <ac:chgData name="Aoife Nic Colaim" userId="6aaa2443-ec71-4a99-a879-78a614b2bc72" providerId="ADAL" clId="{DDC84306-0245-4A64-B74A-3407B29C630F}" dt="2023-08-08T12:36:51.087" v="198" actId="5793"/>
          <ac:spMkLst>
            <pc:docMk/>
            <pc:sldMk cId="3646962800" sldId="314"/>
            <ac:spMk id="8" creationId="{030BC0B9-8C5E-690F-75D5-79753247810D}"/>
          </ac:spMkLst>
        </pc:spChg>
        <pc:picChg chg="del mod">
          <ac:chgData name="Aoife Nic Colaim" userId="6aaa2443-ec71-4a99-a879-78a614b2bc72" providerId="ADAL" clId="{DDC84306-0245-4A64-B74A-3407B29C630F}" dt="2023-09-01T11:07:24.434" v="614" actId="478"/>
          <ac:picMkLst>
            <pc:docMk/>
            <pc:sldMk cId="3646962800" sldId="314"/>
            <ac:picMk id="9" creationId="{8DD9DDF2-73CE-6F29-7F54-03291704B0D6}"/>
          </ac:picMkLst>
        </pc:picChg>
      </pc:sldChg>
    </pc:docChg>
  </pc:docChgLst>
  <pc:docChgLst>
    <pc:chgData name="Luke Evason-Browning" userId="3595951c-6db8-40c2-9ef3-7844efe92eaa" providerId="ADAL" clId="{28B16ACD-DAAB-4971-8222-B22168FD23C6}"/>
    <pc:docChg chg="undo custSel modSld">
      <pc:chgData name="Luke Evason-Browning" userId="3595951c-6db8-40c2-9ef3-7844efe92eaa" providerId="ADAL" clId="{28B16ACD-DAAB-4971-8222-B22168FD23C6}" dt="2023-09-01T15:55:42.062" v="202" actId="1076"/>
      <pc:docMkLst>
        <pc:docMk/>
      </pc:docMkLst>
      <pc:sldChg chg="modSp mod">
        <pc:chgData name="Luke Evason-Browning" userId="3595951c-6db8-40c2-9ef3-7844efe92eaa" providerId="ADAL" clId="{28B16ACD-DAAB-4971-8222-B22168FD23C6}" dt="2023-09-01T15:08:39.714" v="4" actId="207"/>
        <pc:sldMkLst>
          <pc:docMk/>
          <pc:sldMk cId="511263161" sldId="272"/>
        </pc:sldMkLst>
        <pc:picChg chg="mod">
          <ac:chgData name="Luke Evason-Browning" userId="3595951c-6db8-40c2-9ef3-7844efe92eaa" providerId="ADAL" clId="{28B16ACD-DAAB-4971-8222-B22168FD23C6}" dt="2023-09-01T15:08:39.714" v="4" actId="207"/>
          <ac:picMkLst>
            <pc:docMk/>
            <pc:sldMk cId="511263161" sldId="272"/>
            <ac:picMk id="3" creationId="{3DD2AECB-9744-9DEF-C1E0-D73CCAD4A917}"/>
          </ac:picMkLst>
        </pc:picChg>
      </pc:sldChg>
      <pc:sldChg chg="modSp mod modAnim">
        <pc:chgData name="Luke Evason-Browning" userId="3595951c-6db8-40c2-9ef3-7844efe92eaa" providerId="ADAL" clId="{28B16ACD-DAAB-4971-8222-B22168FD23C6}" dt="2023-09-01T15:29:28.455" v="166"/>
        <pc:sldMkLst>
          <pc:docMk/>
          <pc:sldMk cId="3046477631" sldId="296"/>
        </pc:sldMkLst>
        <pc:spChg chg="mod">
          <ac:chgData name="Luke Evason-Browning" userId="3595951c-6db8-40c2-9ef3-7844efe92eaa" providerId="ADAL" clId="{28B16ACD-DAAB-4971-8222-B22168FD23C6}" dt="2023-09-01T15:28:10.218" v="158" actId="207"/>
          <ac:spMkLst>
            <pc:docMk/>
            <pc:sldMk cId="3046477631" sldId="296"/>
            <ac:spMk id="21" creationId="{93B04629-37D1-F708-B5A9-74987DD6953D}"/>
          </ac:spMkLst>
        </pc:spChg>
      </pc:sldChg>
      <pc:sldChg chg="addSp delSp modSp mod setBg modAnim">
        <pc:chgData name="Luke Evason-Browning" userId="3595951c-6db8-40c2-9ef3-7844efe92eaa" providerId="ADAL" clId="{28B16ACD-DAAB-4971-8222-B22168FD23C6}" dt="2023-09-01T15:11:30.948" v="31" actId="1076"/>
        <pc:sldMkLst>
          <pc:docMk/>
          <pc:sldMk cId="1199729813" sldId="300"/>
        </pc:sldMkLst>
        <pc:spChg chg="add mod">
          <ac:chgData name="Luke Evason-Browning" userId="3595951c-6db8-40c2-9ef3-7844efe92eaa" providerId="ADAL" clId="{28B16ACD-DAAB-4971-8222-B22168FD23C6}" dt="2023-09-01T15:11:00.945" v="25"/>
          <ac:spMkLst>
            <pc:docMk/>
            <pc:sldMk cId="1199729813" sldId="300"/>
            <ac:spMk id="4" creationId="{C376E402-446D-CAFC-B109-777E5FEB78A2}"/>
          </ac:spMkLst>
        </pc:spChg>
        <pc:spChg chg="mod">
          <ac:chgData name="Luke Evason-Browning" userId="3595951c-6db8-40c2-9ef3-7844efe92eaa" providerId="ADAL" clId="{28B16ACD-DAAB-4971-8222-B22168FD23C6}" dt="2023-09-01T15:11:03.848" v="26" actId="20577"/>
          <ac:spMkLst>
            <pc:docMk/>
            <pc:sldMk cId="1199729813" sldId="300"/>
            <ac:spMk id="8" creationId="{36F8E2D2-5FA4-BDD4-7818-D9DBEEECAD7F}"/>
          </ac:spMkLst>
        </pc:spChg>
        <pc:picChg chg="add mod">
          <ac:chgData name="Luke Evason-Browning" userId="3595951c-6db8-40c2-9ef3-7844efe92eaa" providerId="ADAL" clId="{28B16ACD-DAAB-4971-8222-B22168FD23C6}" dt="2023-09-01T15:10:52.433" v="24"/>
          <ac:picMkLst>
            <pc:docMk/>
            <pc:sldMk cId="1199729813" sldId="300"/>
            <ac:picMk id="3" creationId="{9F43E208-DC38-D530-A0AC-DD575E302818}"/>
          </ac:picMkLst>
        </pc:picChg>
        <pc:picChg chg="add mod">
          <ac:chgData name="Luke Evason-Browning" userId="3595951c-6db8-40c2-9ef3-7844efe92eaa" providerId="ADAL" clId="{28B16ACD-DAAB-4971-8222-B22168FD23C6}" dt="2023-09-01T15:11:30.948" v="31" actId="1076"/>
          <ac:picMkLst>
            <pc:docMk/>
            <pc:sldMk cId="1199729813" sldId="300"/>
            <ac:picMk id="5" creationId="{604F5D4F-B342-A502-DD96-8526413E8AE8}"/>
          </ac:picMkLst>
        </pc:picChg>
        <pc:picChg chg="del">
          <ac:chgData name="Luke Evason-Browning" userId="3595951c-6db8-40c2-9ef3-7844efe92eaa" providerId="ADAL" clId="{28B16ACD-DAAB-4971-8222-B22168FD23C6}" dt="2023-09-01T15:10:52.145" v="23" actId="478"/>
          <ac:picMkLst>
            <pc:docMk/>
            <pc:sldMk cId="1199729813" sldId="300"/>
            <ac:picMk id="9" creationId="{968D5D2E-6AB1-4EE8-CA0F-D09A04AB6946}"/>
          </ac:picMkLst>
        </pc:picChg>
      </pc:sldChg>
      <pc:sldChg chg="modSp mod setBg">
        <pc:chgData name="Luke Evason-Browning" userId="3595951c-6db8-40c2-9ef3-7844efe92eaa" providerId="ADAL" clId="{28B16ACD-DAAB-4971-8222-B22168FD23C6}" dt="2023-09-01T15:09:06.626" v="12" actId="20577"/>
        <pc:sldMkLst>
          <pc:docMk/>
          <pc:sldMk cId="4072185737" sldId="304"/>
        </pc:sldMkLst>
        <pc:spChg chg="mod">
          <ac:chgData name="Luke Evason-Browning" userId="3595951c-6db8-40c2-9ef3-7844efe92eaa" providerId="ADAL" clId="{28B16ACD-DAAB-4971-8222-B22168FD23C6}" dt="2023-09-01T15:08:23.654" v="3" actId="1076"/>
          <ac:spMkLst>
            <pc:docMk/>
            <pc:sldMk cId="4072185737" sldId="304"/>
            <ac:spMk id="4" creationId="{0BFCC819-AE2F-DBC1-0C86-6CBDF26CF2B7}"/>
          </ac:spMkLst>
        </pc:spChg>
        <pc:spChg chg="mod">
          <ac:chgData name="Luke Evason-Browning" userId="3595951c-6db8-40c2-9ef3-7844efe92eaa" providerId="ADAL" clId="{28B16ACD-DAAB-4971-8222-B22168FD23C6}" dt="2023-09-01T15:09:06.626" v="12" actId="20577"/>
          <ac:spMkLst>
            <pc:docMk/>
            <pc:sldMk cId="4072185737" sldId="304"/>
            <ac:spMk id="8" creationId="{FB9F51CA-85CA-AEFF-EC9B-41CD9BB71E19}"/>
          </ac:spMkLst>
        </pc:spChg>
      </pc:sldChg>
      <pc:sldChg chg="delSp modSp mod">
        <pc:chgData name="Luke Evason-Browning" userId="3595951c-6db8-40c2-9ef3-7844efe92eaa" providerId="ADAL" clId="{28B16ACD-DAAB-4971-8222-B22168FD23C6}" dt="2023-09-01T15:26:19.649" v="119" actId="207"/>
        <pc:sldMkLst>
          <pc:docMk/>
          <pc:sldMk cId="1401018884" sldId="307"/>
        </pc:sldMkLst>
        <pc:spChg chg="mod">
          <ac:chgData name="Luke Evason-Browning" userId="3595951c-6db8-40c2-9ef3-7844efe92eaa" providerId="ADAL" clId="{28B16ACD-DAAB-4971-8222-B22168FD23C6}" dt="2023-09-01T15:26:12.751" v="118" actId="20577"/>
          <ac:spMkLst>
            <pc:docMk/>
            <pc:sldMk cId="1401018884" sldId="307"/>
            <ac:spMk id="6" creationId="{9049D777-FBE6-B9A2-12D8-85B9582764B6}"/>
          </ac:spMkLst>
        </pc:spChg>
        <pc:spChg chg="mod">
          <ac:chgData name="Luke Evason-Browning" userId="3595951c-6db8-40c2-9ef3-7844efe92eaa" providerId="ADAL" clId="{28B16ACD-DAAB-4971-8222-B22168FD23C6}" dt="2023-09-01T15:26:19.649" v="119" actId="207"/>
          <ac:spMkLst>
            <pc:docMk/>
            <pc:sldMk cId="1401018884" sldId="307"/>
            <ac:spMk id="16" creationId="{91E2873D-7A61-CC48-663E-48FDAACC575A}"/>
          </ac:spMkLst>
        </pc:spChg>
        <pc:picChg chg="del mod">
          <ac:chgData name="Luke Evason-Browning" userId="3595951c-6db8-40c2-9ef3-7844efe92eaa" providerId="ADAL" clId="{28B16ACD-DAAB-4971-8222-B22168FD23C6}" dt="2023-09-01T15:26:08.170" v="115" actId="478"/>
          <ac:picMkLst>
            <pc:docMk/>
            <pc:sldMk cId="1401018884" sldId="307"/>
            <ac:picMk id="13" creationId="{AFD5E4F9-96A1-9EB3-60D7-1C7D7E137870}"/>
          </ac:picMkLst>
        </pc:picChg>
      </pc:sldChg>
      <pc:sldChg chg="addSp delSp modSp mod setBg delAnim modAnim">
        <pc:chgData name="Luke Evason-Browning" userId="3595951c-6db8-40c2-9ef3-7844efe92eaa" providerId="ADAL" clId="{28B16ACD-DAAB-4971-8222-B22168FD23C6}" dt="2023-09-01T15:34:28.960" v="188" actId="1076"/>
        <pc:sldMkLst>
          <pc:docMk/>
          <pc:sldMk cId="4141580595" sldId="308"/>
        </pc:sldMkLst>
        <pc:spChg chg="add mod">
          <ac:chgData name="Luke Evason-Browning" userId="3595951c-6db8-40c2-9ef3-7844efe92eaa" providerId="ADAL" clId="{28B16ACD-DAAB-4971-8222-B22168FD23C6}" dt="2023-09-01T15:09:54.081" v="21"/>
          <ac:spMkLst>
            <pc:docMk/>
            <pc:sldMk cId="4141580595" sldId="308"/>
            <ac:spMk id="2" creationId="{B5CC61E0-541B-51AD-1CFA-4D1C41C36091}"/>
          </ac:spMkLst>
        </pc:spChg>
        <pc:spChg chg="add del mod">
          <ac:chgData name="Luke Evason-Browning" userId="3595951c-6db8-40c2-9ef3-7844efe92eaa" providerId="ADAL" clId="{28B16ACD-DAAB-4971-8222-B22168FD23C6}" dt="2023-09-01T15:18:00.219" v="46" actId="478"/>
          <ac:spMkLst>
            <pc:docMk/>
            <pc:sldMk cId="4141580595" sldId="308"/>
            <ac:spMk id="3" creationId="{326F7DF9-6D2F-B928-1D1D-F1462D6EAD34}"/>
          </ac:spMkLst>
        </pc:spChg>
        <pc:spChg chg="add mod">
          <ac:chgData name="Luke Evason-Browning" userId="3595951c-6db8-40c2-9ef3-7844efe92eaa" providerId="ADAL" clId="{28B16ACD-DAAB-4971-8222-B22168FD23C6}" dt="2023-09-01T15:09:57.843" v="22"/>
          <ac:spMkLst>
            <pc:docMk/>
            <pc:sldMk cId="4141580595" sldId="308"/>
            <ac:spMk id="4" creationId="{75210A4E-6594-FE39-E80A-E88E3B211389}"/>
          </ac:spMkLst>
        </pc:spChg>
        <pc:spChg chg="del">
          <ac:chgData name="Luke Evason-Browning" userId="3595951c-6db8-40c2-9ef3-7844efe92eaa" providerId="ADAL" clId="{28B16ACD-DAAB-4971-8222-B22168FD23C6}" dt="2023-09-01T15:09:42.927" v="17" actId="478"/>
          <ac:spMkLst>
            <pc:docMk/>
            <pc:sldMk cId="4141580595" sldId="308"/>
            <ac:spMk id="6" creationId="{2D20F552-BC55-0922-6585-A2C873329D8C}"/>
          </ac:spMkLst>
        </pc:spChg>
        <pc:spChg chg="add del mod">
          <ac:chgData name="Luke Evason-Browning" userId="3595951c-6db8-40c2-9ef3-7844efe92eaa" providerId="ADAL" clId="{28B16ACD-DAAB-4971-8222-B22168FD23C6}" dt="2023-09-01T15:21:19.994" v="72" actId="478"/>
          <ac:spMkLst>
            <pc:docMk/>
            <pc:sldMk cId="4141580595" sldId="308"/>
            <ac:spMk id="12" creationId="{35FAAF51-2A4A-50A0-884B-D86AC245C712}"/>
          </ac:spMkLst>
        </pc:spChg>
        <pc:spChg chg="add del mod">
          <ac:chgData name="Luke Evason-Browning" userId="3595951c-6db8-40c2-9ef3-7844efe92eaa" providerId="ADAL" clId="{28B16ACD-DAAB-4971-8222-B22168FD23C6}" dt="2023-09-01T15:32:17.403" v="171" actId="478"/>
          <ac:spMkLst>
            <pc:docMk/>
            <pc:sldMk cId="4141580595" sldId="308"/>
            <ac:spMk id="14" creationId="{C54E185D-3239-9504-E23D-9058E897AFCB}"/>
          </ac:spMkLst>
        </pc:spChg>
        <pc:spChg chg="add del">
          <ac:chgData name="Luke Evason-Browning" userId="3595951c-6db8-40c2-9ef3-7844efe92eaa" providerId="ADAL" clId="{28B16ACD-DAAB-4971-8222-B22168FD23C6}" dt="2023-09-01T15:32:26.234" v="173" actId="478"/>
          <ac:spMkLst>
            <pc:docMk/>
            <pc:sldMk cId="4141580595" sldId="308"/>
            <ac:spMk id="16" creationId="{C541E750-26C5-F440-82AB-D1984C740459}"/>
          </ac:spMkLst>
        </pc:spChg>
        <pc:spChg chg="add mod">
          <ac:chgData name="Luke Evason-Browning" userId="3595951c-6db8-40c2-9ef3-7844efe92eaa" providerId="ADAL" clId="{28B16ACD-DAAB-4971-8222-B22168FD23C6}" dt="2023-09-01T15:32:37.114" v="179" actId="1035"/>
          <ac:spMkLst>
            <pc:docMk/>
            <pc:sldMk cId="4141580595" sldId="308"/>
            <ac:spMk id="18" creationId="{942C5DC8-7668-23AE-914D-5E73D7FED7B4}"/>
          </ac:spMkLst>
        </pc:spChg>
        <pc:spChg chg="del">
          <ac:chgData name="Luke Evason-Browning" userId="3595951c-6db8-40c2-9ef3-7844efe92eaa" providerId="ADAL" clId="{28B16ACD-DAAB-4971-8222-B22168FD23C6}" dt="2023-09-01T15:09:49.840" v="20" actId="478"/>
          <ac:spMkLst>
            <pc:docMk/>
            <pc:sldMk cId="4141580595" sldId="308"/>
            <ac:spMk id="36" creationId="{B7C4D861-4028-4304-1655-680AF5C00589}"/>
          </ac:spMkLst>
        </pc:spChg>
        <pc:spChg chg="mod">
          <ac:chgData name="Luke Evason-Browning" userId="3595951c-6db8-40c2-9ef3-7844efe92eaa" providerId="ADAL" clId="{28B16ACD-DAAB-4971-8222-B22168FD23C6}" dt="2023-09-01T15:09:34.276" v="15" actId="1076"/>
          <ac:spMkLst>
            <pc:docMk/>
            <pc:sldMk cId="4141580595" sldId="308"/>
            <ac:spMk id="46" creationId="{E3F7DB0F-4586-00E4-042A-B9D561C40C1F}"/>
          </ac:spMkLst>
        </pc:spChg>
        <pc:picChg chg="add del mod">
          <ac:chgData name="Luke Evason-Browning" userId="3595951c-6db8-40c2-9ef3-7844efe92eaa" providerId="ADAL" clId="{28B16ACD-DAAB-4971-8222-B22168FD23C6}" dt="2023-09-01T15:19:02.846" v="63" actId="478"/>
          <ac:picMkLst>
            <pc:docMk/>
            <pc:sldMk cId="4141580595" sldId="308"/>
            <ac:picMk id="5" creationId="{024DDCD2-70BF-DBC9-BC73-2F68500D1393}"/>
          </ac:picMkLst>
        </pc:picChg>
        <pc:picChg chg="add mod">
          <ac:chgData name="Luke Evason-Browning" userId="3595951c-6db8-40c2-9ef3-7844efe92eaa" providerId="ADAL" clId="{28B16ACD-DAAB-4971-8222-B22168FD23C6}" dt="2023-09-01T15:13:44.539" v="43"/>
          <ac:picMkLst>
            <pc:docMk/>
            <pc:sldMk cId="4141580595" sldId="308"/>
            <ac:picMk id="7" creationId="{187867CE-2579-3C5C-FDDD-0A7C61A2696F}"/>
          </ac:picMkLst>
        </pc:picChg>
        <pc:picChg chg="add del mod">
          <ac:chgData name="Luke Evason-Browning" userId="3595951c-6db8-40c2-9ef3-7844efe92eaa" providerId="ADAL" clId="{28B16ACD-DAAB-4971-8222-B22168FD23C6}" dt="2023-09-01T15:20:52.835" v="66" actId="478"/>
          <ac:picMkLst>
            <pc:docMk/>
            <pc:sldMk cId="4141580595" sldId="308"/>
            <ac:picMk id="8" creationId="{134A290B-953C-DA00-146B-076B1E35BC5B}"/>
          </ac:picMkLst>
        </pc:picChg>
        <pc:picChg chg="add mod">
          <ac:chgData name="Luke Evason-Browning" userId="3595951c-6db8-40c2-9ef3-7844efe92eaa" providerId="ADAL" clId="{28B16ACD-DAAB-4971-8222-B22168FD23C6}" dt="2023-09-01T15:19:06.035" v="65" actId="1076"/>
          <ac:picMkLst>
            <pc:docMk/>
            <pc:sldMk cId="4141580595" sldId="308"/>
            <ac:picMk id="9" creationId="{1661A294-2E83-2B6A-5A3E-E2F0F2B7BF7E}"/>
          </ac:picMkLst>
        </pc:picChg>
        <pc:picChg chg="add del mod">
          <ac:chgData name="Luke Evason-Browning" userId="3595951c-6db8-40c2-9ef3-7844efe92eaa" providerId="ADAL" clId="{28B16ACD-DAAB-4971-8222-B22168FD23C6}" dt="2023-09-01T15:34:08.736" v="183" actId="478"/>
          <ac:picMkLst>
            <pc:docMk/>
            <pc:sldMk cId="4141580595" sldId="308"/>
            <ac:picMk id="10" creationId="{7D74A078-748D-C1E4-0DA9-62DAC81934C9}"/>
          </ac:picMkLst>
        </pc:picChg>
        <pc:picChg chg="add mod">
          <ac:chgData name="Luke Evason-Browning" userId="3595951c-6db8-40c2-9ef3-7844efe92eaa" providerId="ADAL" clId="{28B16ACD-DAAB-4971-8222-B22168FD23C6}" dt="2023-09-01T15:34:28.960" v="188" actId="1076"/>
          <ac:picMkLst>
            <pc:docMk/>
            <pc:sldMk cId="4141580595" sldId="308"/>
            <ac:picMk id="19" creationId="{27D99132-F8A9-E85A-F3A8-4E7B4EEC0E70}"/>
          </ac:picMkLst>
        </pc:picChg>
        <pc:picChg chg="add del mod">
          <ac:chgData name="Luke Evason-Browning" userId="3595951c-6db8-40c2-9ef3-7844efe92eaa" providerId="ADAL" clId="{28B16ACD-DAAB-4971-8222-B22168FD23C6}" dt="2023-09-01T15:18:50.796" v="58" actId="1076"/>
          <ac:picMkLst>
            <pc:docMk/>
            <pc:sldMk cId="4141580595" sldId="308"/>
            <ac:picMk id="50" creationId="{6333D565-737D-48F3-C779-79BF8DA7C631}"/>
          </ac:picMkLst>
        </pc:picChg>
      </pc:sldChg>
      <pc:sldChg chg="delSp modSp mod">
        <pc:chgData name="Luke Evason-Browning" userId="3595951c-6db8-40c2-9ef3-7844efe92eaa" providerId="ADAL" clId="{28B16ACD-DAAB-4971-8222-B22168FD23C6}" dt="2023-09-01T15:26:30.864" v="124" actId="1076"/>
        <pc:sldMkLst>
          <pc:docMk/>
          <pc:sldMk cId="1253930077" sldId="309"/>
        </pc:sldMkLst>
        <pc:spChg chg="mod">
          <ac:chgData name="Luke Evason-Browning" userId="3595951c-6db8-40c2-9ef3-7844efe92eaa" providerId="ADAL" clId="{28B16ACD-DAAB-4971-8222-B22168FD23C6}" dt="2023-09-01T15:26:30.864" v="124" actId="1076"/>
          <ac:spMkLst>
            <pc:docMk/>
            <pc:sldMk cId="1253930077" sldId="309"/>
            <ac:spMk id="6" creationId="{9049D777-FBE6-B9A2-12D8-85B9582764B6}"/>
          </ac:spMkLst>
        </pc:spChg>
        <pc:spChg chg="mod">
          <ac:chgData name="Luke Evason-Browning" userId="3595951c-6db8-40c2-9ef3-7844efe92eaa" providerId="ADAL" clId="{28B16ACD-DAAB-4971-8222-B22168FD23C6}" dt="2023-09-01T15:26:23.242" v="120" actId="207"/>
          <ac:spMkLst>
            <pc:docMk/>
            <pc:sldMk cId="1253930077" sldId="309"/>
            <ac:spMk id="16" creationId="{91E2873D-7A61-CC48-663E-48FDAACC575A}"/>
          </ac:spMkLst>
        </pc:spChg>
        <pc:picChg chg="del">
          <ac:chgData name="Luke Evason-Browning" userId="3595951c-6db8-40c2-9ef3-7844efe92eaa" providerId="ADAL" clId="{28B16ACD-DAAB-4971-8222-B22168FD23C6}" dt="2023-09-01T15:09:01.551" v="8" actId="478"/>
          <ac:picMkLst>
            <pc:docMk/>
            <pc:sldMk cId="1253930077" sldId="309"/>
            <ac:picMk id="13" creationId="{AFD5E4F9-96A1-9EB3-60D7-1C7D7E137870}"/>
          </ac:picMkLst>
        </pc:picChg>
      </pc:sldChg>
      <pc:sldChg chg="addSp delSp modSp mod delAnim modAnim">
        <pc:chgData name="Luke Evason-Browning" userId="3595951c-6db8-40c2-9ef3-7844efe92eaa" providerId="ADAL" clId="{28B16ACD-DAAB-4971-8222-B22168FD23C6}" dt="2023-09-01T15:35:04.186" v="194" actId="1076"/>
        <pc:sldMkLst>
          <pc:docMk/>
          <pc:sldMk cId="3191096882" sldId="310"/>
        </pc:sldMkLst>
        <pc:spChg chg="add mod">
          <ac:chgData name="Luke Evason-Browning" userId="3595951c-6db8-40c2-9ef3-7844efe92eaa" providerId="ADAL" clId="{28B16ACD-DAAB-4971-8222-B22168FD23C6}" dt="2023-09-01T15:31:44.174" v="169"/>
          <ac:spMkLst>
            <pc:docMk/>
            <pc:sldMk cId="3191096882" sldId="310"/>
            <ac:spMk id="7" creationId="{72C25541-5545-0227-C148-BB4BBBDB45EC}"/>
          </ac:spMkLst>
        </pc:spChg>
        <pc:spChg chg="mod">
          <ac:chgData name="Luke Evason-Browning" userId="3595951c-6db8-40c2-9ef3-7844efe92eaa" providerId="ADAL" clId="{28B16ACD-DAAB-4971-8222-B22168FD23C6}" dt="2023-09-01T15:26:35.226" v="125" actId="207"/>
          <ac:spMkLst>
            <pc:docMk/>
            <pc:sldMk cId="3191096882" sldId="310"/>
            <ac:spMk id="8" creationId="{36F8E2D2-5FA4-BDD4-7818-D9DBEEECAD7F}"/>
          </ac:spMkLst>
        </pc:spChg>
        <pc:picChg chg="add mod">
          <ac:chgData name="Luke Evason-Browning" userId="3595951c-6db8-40c2-9ef3-7844efe92eaa" providerId="ADAL" clId="{28B16ACD-DAAB-4971-8222-B22168FD23C6}" dt="2023-09-01T15:22:53.581" v="80" actId="1076"/>
          <ac:picMkLst>
            <pc:docMk/>
            <pc:sldMk cId="3191096882" sldId="310"/>
            <ac:picMk id="4" creationId="{582A8E9F-D083-670E-AC70-BB5FB05913A5}"/>
          </ac:picMkLst>
        </pc:picChg>
        <pc:picChg chg="add del mod">
          <ac:chgData name="Luke Evason-Browning" userId="3595951c-6db8-40c2-9ef3-7844efe92eaa" providerId="ADAL" clId="{28B16ACD-DAAB-4971-8222-B22168FD23C6}" dt="2023-09-01T15:34:49.132" v="189" actId="478"/>
          <ac:picMkLst>
            <pc:docMk/>
            <pc:sldMk cId="3191096882" sldId="310"/>
            <ac:picMk id="5" creationId="{13F6F4A4-9C14-F1BF-E9E9-437555C0784F}"/>
          </ac:picMkLst>
        </pc:picChg>
        <pc:picChg chg="del">
          <ac:chgData name="Luke Evason-Browning" userId="3595951c-6db8-40c2-9ef3-7844efe92eaa" providerId="ADAL" clId="{28B16ACD-DAAB-4971-8222-B22168FD23C6}" dt="2023-09-01T15:22:50.512" v="78" actId="478"/>
          <ac:picMkLst>
            <pc:docMk/>
            <pc:sldMk cId="3191096882" sldId="310"/>
            <ac:picMk id="9" creationId="{968D5D2E-6AB1-4EE8-CA0F-D09A04AB6946}"/>
          </ac:picMkLst>
        </pc:picChg>
        <pc:picChg chg="add mod">
          <ac:chgData name="Luke Evason-Browning" userId="3595951c-6db8-40c2-9ef3-7844efe92eaa" providerId="ADAL" clId="{28B16ACD-DAAB-4971-8222-B22168FD23C6}" dt="2023-09-01T15:35:04.186" v="194" actId="1076"/>
          <ac:picMkLst>
            <pc:docMk/>
            <pc:sldMk cId="3191096882" sldId="310"/>
            <ac:picMk id="11" creationId="{DDCD17B9-4E5A-A4EC-57F9-40FEA40DC82A}"/>
          </ac:picMkLst>
        </pc:picChg>
      </pc:sldChg>
      <pc:sldChg chg="addSp delSp modSp mod delAnim modAnim">
        <pc:chgData name="Luke Evason-Browning" userId="3595951c-6db8-40c2-9ef3-7844efe92eaa" providerId="ADAL" clId="{28B16ACD-DAAB-4971-8222-B22168FD23C6}" dt="2023-09-01T15:35:47.497" v="200" actId="1076"/>
        <pc:sldMkLst>
          <pc:docMk/>
          <pc:sldMk cId="1157274356" sldId="311"/>
        </pc:sldMkLst>
        <pc:spChg chg="add mod">
          <ac:chgData name="Luke Evason-Browning" userId="3595951c-6db8-40c2-9ef3-7844efe92eaa" providerId="ADAL" clId="{28B16ACD-DAAB-4971-8222-B22168FD23C6}" dt="2023-09-01T15:31:10.367" v="168"/>
          <ac:spMkLst>
            <pc:docMk/>
            <pc:sldMk cId="1157274356" sldId="311"/>
            <ac:spMk id="7" creationId="{84972D37-77FE-208A-9D6F-D8B3CDFCA1CE}"/>
          </ac:spMkLst>
        </pc:spChg>
        <pc:spChg chg="mod">
          <ac:chgData name="Luke Evason-Browning" userId="3595951c-6db8-40c2-9ef3-7844efe92eaa" providerId="ADAL" clId="{28B16ACD-DAAB-4971-8222-B22168FD23C6}" dt="2023-09-01T15:24:43.300" v="94" actId="20577"/>
          <ac:spMkLst>
            <pc:docMk/>
            <pc:sldMk cId="1157274356" sldId="311"/>
            <ac:spMk id="8" creationId="{36F8E2D2-5FA4-BDD4-7818-D9DBEEECAD7F}"/>
          </ac:spMkLst>
        </pc:spChg>
        <pc:picChg chg="add mod">
          <ac:chgData name="Luke Evason-Browning" userId="3595951c-6db8-40c2-9ef3-7844efe92eaa" providerId="ADAL" clId="{28B16ACD-DAAB-4971-8222-B22168FD23C6}" dt="2023-09-01T15:25:23.610" v="101" actId="1076"/>
          <ac:picMkLst>
            <pc:docMk/>
            <pc:sldMk cId="1157274356" sldId="311"/>
            <ac:picMk id="4" creationId="{3ACCBD16-17AC-C814-87E7-4BBC0C25B039}"/>
          </ac:picMkLst>
        </pc:picChg>
        <pc:picChg chg="add del mod">
          <ac:chgData name="Luke Evason-Browning" userId="3595951c-6db8-40c2-9ef3-7844efe92eaa" providerId="ADAL" clId="{28B16ACD-DAAB-4971-8222-B22168FD23C6}" dt="2023-09-01T15:35:15.118" v="195" actId="478"/>
          <ac:picMkLst>
            <pc:docMk/>
            <pc:sldMk cId="1157274356" sldId="311"/>
            <ac:picMk id="5" creationId="{FA6AF510-0D6C-CF7C-A418-370CA115C26D}"/>
          </ac:picMkLst>
        </pc:picChg>
        <pc:picChg chg="del">
          <ac:chgData name="Luke Evason-Browning" userId="3595951c-6db8-40c2-9ef3-7844efe92eaa" providerId="ADAL" clId="{28B16ACD-DAAB-4971-8222-B22168FD23C6}" dt="2023-09-01T15:22:56.247" v="81" actId="478"/>
          <ac:picMkLst>
            <pc:docMk/>
            <pc:sldMk cId="1157274356" sldId="311"/>
            <ac:picMk id="9" creationId="{968D5D2E-6AB1-4EE8-CA0F-D09A04AB6946}"/>
          </ac:picMkLst>
        </pc:picChg>
        <pc:picChg chg="add mod">
          <ac:chgData name="Luke Evason-Browning" userId="3595951c-6db8-40c2-9ef3-7844efe92eaa" providerId="ADAL" clId="{28B16ACD-DAAB-4971-8222-B22168FD23C6}" dt="2023-09-01T15:35:47.497" v="200" actId="1076"/>
          <ac:picMkLst>
            <pc:docMk/>
            <pc:sldMk cId="1157274356" sldId="311"/>
            <ac:picMk id="11" creationId="{76834C16-A704-22BA-D131-AE0237874F63}"/>
          </ac:picMkLst>
        </pc:picChg>
      </pc:sldChg>
      <pc:sldChg chg="modSp mod">
        <pc:chgData name="Luke Evason-Browning" userId="3595951c-6db8-40c2-9ef3-7844efe92eaa" providerId="ADAL" clId="{28B16ACD-DAAB-4971-8222-B22168FD23C6}" dt="2023-09-01T15:28:22.072" v="160" actId="207"/>
        <pc:sldMkLst>
          <pc:docMk/>
          <pc:sldMk cId="70594445" sldId="312"/>
        </pc:sldMkLst>
        <pc:spChg chg="mod">
          <ac:chgData name="Luke Evason-Browning" userId="3595951c-6db8-40c2-9ef3-7844efe92eaa" providerId="ADAL" clId="{28B16ACD-DAAB-4971-8222-B22168FD23C6}" dt="2023-09-01T15:28:22.072" v="160" actId="207"/>
          <ac:spMkLst>
            <pc:docMk/>
            <pc:sldMk cId="70594445" sldId="312"/>
            <ac:spMk id="6" creationId="{2D20F552-BC55-0922-6585-A2C873329D8C}"/>
          </ac:spMkLst>
        </pc:spChg>
        <pc:spChg chg="mod">
          <ac:chgData name="Luke Evason-Browning" userId="3595951c-6db8-40c2-9ef3-7844efe92eaa" providerId="ADAL" clId="{28B16ACD-DAAB-4971-8222-B22168FD23C6}" dt="2023-09-01T15:28:19.323" v="159" actId="207"/>
          <ac:spMkLst>
            <pc:docMk/>
            <pc:sldMk cId="70594445" sldId="312"/>
            <ac:spMk id="36" creationId="{B7C4D861-4028-4304-1655-680AF5C00589}"/>
          </ac:spMkLst>
        </pc:spChg>
      </pc:sldChg>
      <pc:sldChg chg="delSp modSp mod modAnim">
        <pc:chgData name="Luke Evason-Browning" userId="3595951c-6db8-40c2-9ef3-7844efe92eaa" providerId="ADAL" clId="{28B16ACD-DAAB-4971-8222-B22168FD23C6}" dt="2023-09-01T15:55:42.062" v="202" actId="1076"/>
        <pc:sldMkLst>
          <pc:docMk/>
          <pc:sldMk cId="2819244330" sldId="313"/>
        </pc:sldMkLst>
        <pc:spChg chg="mod">
          <ac:chgData name="Luke Evason-Browning" userId="3595951c-6db8-40c2-9ef3-7844efe92eaa" providerId="ADAL" clId="{28B16ACD-DAAB-4971-8222-B22168FD23C6}" dt="2023-09-01T15:27:25.849" v="148" actId="1035"/>
          <ac:spMkLst>
            <pc:docMk/>
            <pc:sldMk cId="2819244330" sldId="313"/>
            <ac:spMk id="2" creationId="{0970DF7D-55AB-9C1E-42B7-AB8E1A1D7A53}"/>
          </ac:spMkLst>
        </pc:spChg>
        <pc:spChg chg="mod">
          <ac:chgData name="Luke Evason-Browning" userId="3595951c-6db8-40c2-9ef3-7844efe92eaa" providerId="ADAL" clId="{28B16ACD-DAAB-4971-8222-B22168FD23C6}" dt="2023-09-01T15:28:04.538" v="156" actId="14100"/>
          <ac:spMkLst>
            <pc:docMk/>
            <pc:sldMk cId="2819244330" sldId="313"/>
            <ac:spMk id="7" creationId="{72CD7307-9686-22E9-38E7-47159B38CF09}"/>
          </ac:spMkLst>
        </pc:spChg>
        <pc:spChg chg="mod">
          <ac:chgData name="Luke Evason-Browning" userId="3595951c-6db8-40c2-9ef3-7844efe92eaa" providerId="ADAL" clId="{28B16ACD-DAAB-4971-8222-B22168FD23C6}" dt="2023-09-01T15:27:15.090" v="143" actId="1076"/>
          <ac:spMkLst>
            <pc:docMk/>
            <pc:sldMk cId="2819244330" sldId="313"/>
            <ac:spMk id="8" creationId="{030BC0B9-8C5E-690F-75D5-79753247810D}"/>
          </ac:spMkLst>
        </pc:spChg>
        <pc:spChg chg="mod">
          <ac:chgData name="Luke Evason-Browning" userId="3595951c-6db8-40c2-9ef3-7844efe92eaa" providerId="ADAL" clId="{28B16ACD-DAAB-4971-8222-B22168FD23C6}" dt="2023-09-01T15:55:42.062" v="202" actId="1076"/>
          <ac:spMkLst>
            <pc:docMk/>
            <pc:sldMk cId="2819244330" sldId="313"/>
            <ac:spMk id="16" creationId="{91E2873D-7A61-CC48-663E-48FDAACC575A}"/>
          </ac:spMkLst>
        </pc:spChg>
        <pc:picChg chg="del">
          <ac:chgData name="Luke Evason-Browning" userId="3595951c-6db8-40c2-9ef3-7844efe92eaa" providerId="ADAL" clId="{28B16ACD-DAAB-4971-8222-B22168FD23C6}" dt="2023-09-01T15:26:41.163" v="128" actId="478"/>
          <ac:picMkLst>
            <pc:docMk/>
            <pc:sldMk cId="2819244330" sldId="313"/>
            <ac:picMk id="13" creationId="{AFD5E4F9-96A1-9EB3-60D7-1C7D7E137870}"/>
          </ac:picMkLst>
        </pc:picChg>
      </pc:sldChg>
      <pc:sldChg chg="delSp modSp mod modAnim">
        <pc:chgData name="Luke Evason-Browning" userId="3595951c-6db8-40c2-9ef3-7844efe92eaa" providerId="ADAL" clId="{28B16ACD-DAAB-4971-8222-B22168FD23C6}" dt="2023-09-01T15:37:12.869" v="201" actId="478"/>
        <pc:sldMkLst>
          <pc:docMk/>
          <pc:sldMk cId="3646962800" sldId="314"/>
        </pc:sldMkLst>
        <pc:spChg chg="mod">
          <ac:chgData name="Luke Evason-Browning" userId="3595951c-6db8-40c2-9ef3-7844efe92eaa" providerId="ADAL" clId="{28B16ACD-DAAB-4971-8222-B22168FD23C6}" dt="2023-09-01T15:27:52.761" v="154" actId="1076"/>
          <ac:spMkLst>
            <pc:docMk/>
            <pc:sldMk cId="3646962800" sldId="314"/>
            <ac:spMk id="2" creationId="{77AF0937-D753-8321-6105-D2B579F52783}"/>
          </ac:spMkLst>
        </pc:spChg>
        <pc:spChg chg="mod">
          <ac:chgData name="Luke Evason-Browning" userId="3595951c-6db8-40c2-9ef3-7844efe92eaa" providerId="ADAL" clId="{28B16ACD-DAAB-4971-8222-B22168FD23C6}" dt="2023-09-01T15:27:35.145" v="150" actId="14100"/>
          <ac:spMkLst>
            <pc:docMk/>
            <pc:sldMk cId="3646962800" sldId="314"/>
            <ac:spMk id="7" creationId="{72CD7307-9686-22E9-38E7-47159B38CF09}"/>
          </ac:spMkLst>
        </pc:spChg>
        <pc:spChg chg="mod">
          <ac:chgData name="Luke Evason-Browning" userId="3595951c-6db8-40c2-9ef3-7844efe92eaa" providerId="ADAL" clId="{28B16ACD-DAAB-4971-8222-B22168FD23C6}" dt="2023-09-01T15:27:37.556" v="151" actId="207"/>
          <ac:spMkLst>
            <pc:docMk/>
            <pc:sldMk cId="3646962800" sldId="314"/>
            <ac:spMk id="16" creationId="{91E2873D-7A61-CC48-663E-48FDAACC575A}"/>
          </ac:spMkLst>
        </pc:spChg>
        <pc:picChg chg="del">
          <ac:chgData name="Luke Evason-Browning" userId="3595951c-6db8-40c2-9ef3-7844efe92eaa" providerId="ADAL" clId="{28B16ACD-DAAB-4971-8222-B22168FD23C6}" dt="2023-09-01T15:37:12.869" v="201" actId="478"/>
          <ac:picMkLst>
            <pc:docMk/>
            <pc:sldMk cId="3646962800" sldId="314"/>
            <ac:picMk id="13" creationId="{AFD5E4F9-96A1-9EB3-60D7-1C7D7E1378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AA99C-4ABA-4C39-BBC6-4D16AC448E88}" type="datetimeFigureOut">
              <a:rPr lang="en-GB" smtClean="0"/>
              <a:t>13/11/2023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56FD-49EC-44C2-96CA-B703C76C6C5D}" type="slidenum">
              <a:rPr lang="en-GB" smtClean="0"/>
              <a:t>‹#›</a:t>
            </a:fld>
            <a:endParaRPr lang="en-GB"/>
          </a:p>
        </p:txBody>
      </p:sp>
    </p:spTree>
    <p:extLst>
      <p:ext uri="{BB962C8B-B14F-4D97-AF65-F5344CB8AC3E}">
        <p14:creationId xmlns:p14="http://schemas.microsoft.com/office/powerpoint/2010/main" val="145588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p:txBody>
      </p:sp>
      <p:sp>
        <p:nvSpPr>
          <p:cNvPr id="4" name="Slide Number Placeholder 3"/>
          <p:cNvSpPr>
            <a:spLocks noGrp="1"/>
          </p:cNvSpPr>
          <p:nvPr>
            <p:ph type="sldNum" sz="quarter" idx="5"/>
          </p:nvPr>
        </p:nvSpPr>
        <p:spPr/>
        <p:txBody>
          <a:bodyPr/>
          <a:lstStyle/>
          <a:p>
            <a:fld id="{A22456FD-49EC-44C2-96CA-B703C76C6C5D}" type="slidenum">
              <a:rPr lang="en-GB" smtClean="0"/>
              <a:t>1</a:t>
            </a:fld>
            <a:endParaRPr lang="en-GB"/>
          </a:p>
        </p:txBody>
      </p:sp>
    </p:spTree>
    <p:extLst>
      <p:ext uri="{BB962C8B-B14F-4D97-AF65-F5344CB8AC3E}">
        <p14:creationId xmlns:p14="http://schemas.microsoft.com/office/powerpoint/2010/main" val="56320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dirty="0">
                <a:solidFill>
                  <a:srgbClr val="2A2A2A"/>
                </a:solidFill>
                <a:effectLst/>
                <a:latin typeface="Open Sans" panose="020B0606030504020204" pitchFamily="34" charset="0"/>
              </a:rPr>
              <a:t>Click ‘Andrea’ to watch the video</a:t>
            </a:r>
          </a:p>
        </p:txBody>
      </p:sp>
      <p:sp>
        <p:nvSpPr>
          <p:cNvPr id="4" name="Slide Number Placeholder 3"/>
          <p:cNvSpPr>
            <a:spLocks noGrp="1"/>
          </p:cNvSpPr>
          <p:nvPr>
            <p:ph type="sldNum" sz="quarter" idx="5"/>
          </p:nvPr>
        </p:nvSpPr>
        <p:spPr/>
        <p:txBody>
          <a:bodyPr/>
          <a:lstStyle/>
          <a:p>
            <a:fld id="{A22456FD-49EC-44C2-96CA-B703C76C6C5D}" type="slidenum">
              <a:rPr lang="en-GB" smtClean="0"/>
              <a:t>2</a:t>
            </a:fld>
            <a:endParaRPr lang="en-GB"/>
          </a:p>
        </p:txBody>
      </p:sp>
    </p:spTree>
    <p:extLst>
      <p:ext uri="{BB962C8B-B14F-4D97-AF65-F5344CB8AC3E}">
        <p14:creationId xmlns:p14="http://schemas.microsoft.com/office/powerpoint/2010/main" val="294899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dirty="0">
                <a:solidFill>
                  <a:srgbClr val="2A2A2A"/>
                </a:solidFill>
                <a:effectLst/>
                <a:latin typeface="Open Sans" panose="020B0606030504020204" pitchFamily="34" charset="0"/>
              </a:rPr>
              <a:t>Click ‘Andrea’ to watch the video</a:t>
            </a:r>
          </a:p>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3</a:t>
            </a:fld>
            <a:endParaRPr lang="en-GB"/>
          </a:p>
        </p:txBody>
      </p:sp>
    </p:spTree>
    <p:extLst>
      <p:ext uri="{BB962C8B-B14F-4D97-AF65-F5344CB8AC3E}">
        <p14:creationId xmlns:p14="http://schemas.microsoft.com/office/powerpoint/2010/main" val="245945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dirty="0">
                <a:solidFill>
                  <a:srgbClr val="2A2A2A"/>
                </a:solidFill>
                <a:effectLst/>
                <a:latin typeface="Open Sans" panose="020B0606030504020204" pitchFamily="34" charset="0"/>
              </a:rPr>
              <a:t>Click ‘will’ to watch the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456FD-49EC-44C2-96CA-B703C76C6C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99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a:solidFill>
                  <a:srgbClr val="2A2A2A"/>
                </a:solidFill>
                <a:effectLst/>
                <a:latin typeface="Open Sans" panose="020B0606030504020204" pitchFamily="34" charset="0"/>
              </a:rPr>
              <a:t>Click ‘Andrea’ to watch the video</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456FD-49EC-44C2-96CA-B703C76C6C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45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sng" dirty="0">
                <a:solidFill>
                  <a:srgbClr val="2A2A2A"/>
                </a:solidFill>
                <a:effectLst/>
                <a:latin typeface="Open Sans" panose="020B0606030504020204" pitchFamily="34" charset="0"/>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a:solidFill>
                  <a:srgbClr val="2A2A2A"/>
                </a:solidFill>
                <a:effectLst/>
                <a:latin typeface="Open Sans" panose="020B0606030504020204" pitchFamily="34" charset="0"/>
              </a:rPr>
              <a:t>Click ‘Andrea’ to watch the video</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456FD-49EC-44C2-96CA-B703C76C6C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62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D608-4B04-DB73-3991-5AA3FD63D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C15763-2E56-6FC5-6802-F3BF300D3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18FF6B-5A49-71CA-6A0D-17D357ADE5BD}"/>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5" name="Footer Placeholder 4">
            <a:extLst>
              <a:ext uri="{FF2B5EF4-FFF2-40B4-BE49-F238E27FC236}">
                <a16:creationId xmlns:a16="http://schemas.microsoft.com/office/drawing/2014/main" id="{E94EBFEA-93B9-8E51-A756-5A87E11B2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C1BE34-D5FE-0298-3113-C259B91E4408}"/>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45692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0C94-5FDD-DB9C-A049-BD1DA8B128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1588DB-91CE-0F2E-C162-9CB823673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396443-7D00-5022-02BD-6ABC2E6BFE01}"/>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5" name="Footer Placeholder 4">
            <a:extLst>
              <a:ext uri="{FF2B5EF4-FFF2-40B4-BE49-F238E27FC236}">
                <a16:creationId xmlns:a16="http://schemas.microsoft.com/office/drawing/2014/main" id="{BC508684-B75B-5140-D150-CE46D73358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D1C96-FF3F-A230-73EF-B132F2FDDA69}"/>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415164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CEE55-4BC9-5C09-BB4F-6229307063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9B1834-0B15-C403-CBF9-E5D1653619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94A6FD-69A9-23B1-45D7-AA3EF8A83D45}"/>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5" name="Footer Placeholder 4">
            <a:extLst>
              <a:ext uri="{FF2B5EF4-FFF2-40B4-BE49-F238E27FC236}">
                <a16:creationId xmlns:a16="http://schemas.microsoft.com/office/drawing/2014/main" id="{FE5C0F74-264C-59C8-10A9-7EC3EC999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C64425-15D3-064C-E991-B2E4EC632A06}"/>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6248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2630-5038-30AA-115E-F987DFFE87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87674D-6F86-0667-F845-46A3F3976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A050BB-0E24-4FEF-8E7A-2B532AE238DA}"/>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5" name="Footer Placeholder 4">
            <a:extLst>
              <a:ext uri="{FF2B5EF4-FFF2-40B4-BE49-F238E27FC236}">
                <a16:creationId xmlns:a16="http://schemas.microsoft.com/office/drawing/2014/main" id="{22623F91-1013-939B-B8FD-A28B3E99C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3FE676-4639-3218-3101-6A4794D4C6A3}"/>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58675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7CE3-AB0C-A641-158A-3A3A6F124E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0E97FB-617B-D826-2E26-88B1791A0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38ACC3-E81B-FD92-F2DB-5FB1C2971EBC}"/>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5" name="Footer Placeholder 4">
            <a:extLst>
              <a:ext uri="{FF2B5EF4-FFF2-40B4-BE49-F238E27FC236}">
                <a16:creationId xmlns:a16="http://schemas.microsoft.com/office/drawing/2014/main" id="{6D6BDCCA-621F-151C-52A5-F58758B8C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AAA03A-C139-4417-5618-23BFD3607CAA}"/>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29734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54D5-589E-E55A-A5A3-8833A7417F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9C0EA-7750-5A6F-F936-8D40397A5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3F9E3A-C133-EB25-79BD-035F36F813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A39E23-C4D8-61BC-7AED-0B392FE90545}"/>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6" name="Footer Placeholder 5">
            <a:extLst>
              <a:ext uri="{FF2B5EF4-FFF2-40B4-BE49-F238E27FC236}">
                <a16:creationId xmlns:a16="http://schemas.microsoft.com/office/drawing/2014/main" id="{86872C3B-8885-FC1D-3D61-C02CDDE026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93799-9E8C-0520-C757-4F99E9F194AC}"/>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42513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374F-BE9C-861B-EBCA-0928DE67E0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1F912D-16DE-9985-01EB-4C88FB232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40BA27-7EE0-9F50-89A4-70718E9456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DCCC03-77EB-9DE0-E119-D17E593D6D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9C7292-516D-B382-5963-DB4329D041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C62572-8FF0-2578-1D44-1F7BC4F685AD}"/>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8" name="Footer Placeholder 7">
            <a:extLst>
              <a:ext uri="{FF2B5EF4-FFF2-40B4-BE49-F238E27FC236}">
                <a16:creationId xmlns:a16="http://schemas.microsoft.com/office/drawing/2014/main" id="{64A22B83-B1C9-768E-A450-6E4A03B410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7F3892-1A57-84C2-92B7-18830AECEB41}"/>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54095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B7D1-8063-3FAE-6054-015BBA5FC5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8936E6-16CB-7770-469C-3FA4B626AB8F}"/>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4" name="Footer Placeholder 3">
            <a:extLst>
              <a:ext uri="{FF2B5EF4-FFF2-40B4-BE49-F238E27FC236}">
                <a16:creationId xmlns:a16="http://schemas.microsoft.com/office/drawing/2014/main" id="{82FDEF7C-84F2-645F-3BFD-ABA98034E9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AE2FA8-60A2-29EA-62BB-A766BA31CB60}"/>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377057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ABDDE-DF8F-1D96-0C6D-3C3DBF553143}"/>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3" name="Footer Placeholder 2">
            <a:extLst>
              <a:ext uri="{FF2B5EF4-FFF2-40B4-BE49-F238E27FC236}">
                <a16:creationId xmlns:a16="http://schemas.microsoft.com/office/drawing/2014/main" id="{B6B71EA8-E567-9AB5-265E-A85A17FBD1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D2A826-7716-F232-F3B8-CE25C0E2CA5A}"/>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49952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565D-B6F3-9618-AD3B-A1778031B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ABB706-5EA1-E942-5F8B-CAC2AD3BB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74E0CD-C23E-0D0B-6446-0D8B964C0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C4D28-AA9F-8F4F-F186-1498480504DB}"/>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6" name="Footer Placeholder 5">
            <a:extLst>
              <a:ext uri="{FF2B5EF4-FFF2-40B4-BE49-F238E27FC236}">
                <a16:creationId xmlns:a16="http://schemas.microsoft.com/office/drawing/2014/main" id="{0F31BAA4-761E-E6BA-0598-A7979B60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8AB02-9F86-E374-84A0-3DBD789FB613}"/>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22116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98C9-9E7F-7B9B-8714-87067DB12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581911-1740-C822-FFB2-0D2B2F1F5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DCD514-F396-AEF9-DE7C-C44A5E55C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0C1BB-6A37-14DD-7262-AE768CB453E2}"/>
              </a:ext>
            </a:extLst>
          </p:cNvPr>
          <p:cNvSpPr>
            <a:spLocks noGrp="1"/>
          </p:cNvSpPr>
          <p:nvPr>
            <p:ph type="dt" sz="half" idx="10"/>
          </p:nvPr>
        </p:nvSpPr>
        <p:spPr/>
        <p:txBody>
          <a:bodyPr/>
          <a:lstStyle/>
          <a:p>
            <a:fld id="{40D419B2-6348-4E7A-A8BD-0400EDE37598}" type="datetimeFigureOut">
              <a:rPr lang="en-GB" smtClean="0"/>
              <a:t>13/11/2023</a:t>
            </a:fld>
            <a:endParaRPr lang="en-GB"/>
          </a:p>
        </p:txBody>
      </p:sp>
      <p:sp>
        <p:nvSpPr>
          <p:cNvPr id="6" name="Footer Placeholder 5">
            <a:extLst>
              <a:ext uri="{FF2B5EF4-FFF2-40B4-BE49-F238E27FC236}">
                <a16:creationId xmlns:a16="http://schemas.microsoft.com/office/drawing/2014/main" id="{9E2B87A7-2CCF-7069-0894-E335FF7FB7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7D2C4C-6554-66B3-A1BF-01F7BE72B4C2}"/>
              </a:ext>
            </a:extLst>
          </p:cNvPr>
          <p:cNvSpPr>
            <a:spLocks noGrp="1"/>
          </p:cNvSpPr>
          <p:nvPr>
            <p:ph type="sldNum" sz="quarter" idx="12"/>
          </p:nvPr>
        </p:nvSpPr>
        <p:spPr/>
        <p:txBody>
          <a:bodyPr/>
          <a:lstStyle/>
          <a:p>
            <a:fld id="{CC842448-BE11-471F-A6F8-440C2D88F1FC}" type="slidenum">
              <a:rPr lang="en-GB" smtClean="0"/>
              <a:t>‹#›</a:t>
            </a:fld>
            <a:endParaRPr lang="en-GB"/>
          </a:p>
        </p:txBody>
      </p:sp>
    </p:spTree>
    <p:extLst>
      <p:ext uri="{BB962C8B-B14F-4D97-AF65-F5344CB8AC3E}">
        <p14:creationId xmlns:p14="http://schemas.microsoft.com/office/powerpoint/2010/main" val="27978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B4984-E5A5-1F35-00BA-8053BB998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D9FA29-C449-AD64-84C8-763E91229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4FDF44-01DA-F4FE-8A24-BC842AE9BE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419B2-6348-4E7A-A8BD-0400EDE37598}" type="datetimeFigureOut">
              <a:rPr lang="en-GB" smtClean="0"/>
              <a:t>13/11/2023</a:t>
            </a:fld>
            <a:endParaRPr lang="en-GB"/>
          </a:p>
        </p:txBody>
      </p:sp>
      <p:sp>
        <p:nvSpPr>
          <p:cNvPr id="5" name="Footer Placeholder 4">
            <a:extLst>
              <a:ext uri="{FF2B5EF4-FFF2-40B4-BE49-F238E27FC236}">
                <a16:creationId xmlns:a16="http://schemas.microsoft.com/office/drawing/2014/main" id="{7F457723-21CB-670D-BF4E-5834B0441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51A18B-B3B3-DAAD-10C5-461F41206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42448-BE11-471F-A6F8-440C2D88F1FC}" type="slidenum">
              <a:rPr lang="en-GB" smtClean="0"/>
              <a:t>‹#›</a:t>
            </a:fld>
            <a:endParaRPr lang="en-GB"/>
          </a:p>
        </p:txBody>
      </p:sp>
    </p:spTree>
    <p:extLst>
      <p:ext uri="{BB962C8B-B14F-4D97-AF65-F5344CB8AC3E}">
        <p14:creationId xmlns:p14="http://schemas.microsoft.com/office/powerpoint/2010/main" val="1044274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youtu.be/LY3XU7lFb0w?si=MoxUqYFYbq-c6Qyb" TargetMode="External"/><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s://youtu.be/yTBKTLW5PZo?si=o7CmyCN9qgPgAGp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youtube.com/watch?v=XjV_bhzrG9E"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_tG52x8g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v_tG52x8g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3" name="Picture 2" descr="A poster of a person talking to another person&#10;&#10;Description automatically generated">
            <a:extLst>
              <a:ext uri="{FF2B5EF4-FFF2-40B4-BE49-F238E27FC236}">
                <a16:creationId xmlns:a16="http://schemas.microsoft.com/office/drawing/2014/main" id="{3DD2AECB-9744-9DEF-C1E0-D73CCAD4A917}"/>
              </a:ext>
            </a:extLst>
          </p:cNvPr>
          <p:cNvPicPr>
            <a:picLocks noChangeAspect="1"/>
          </p:cNvPicPr>
          <p:nvPr/>
        </p:nvPicPr>
        <p:blipFill rotWithShape="1">
          <a:blip r:embed="rId3"/>
          <a:srcRect l="58333" r="34271" b="65741"/>
          <a:stretch/>
        </p:blipFill>
        <p:spPr>
          <a:xfrm>
            <a:off x="10833100" y="-1"/>
            <a:ext cx="1181100" cy="3077515"/>
          </a:xfrm>
          <a:prstGeom prst="rect">
            <a:avLst/>
          </a:prstGeom>
          <a:solidFill>
            <a:srgbClr val="1B1464"/>
          </a:solidFill>
        </p:spPr>
      </p:pic>
      <p:pic>
        <p:nvPicPr>
          <p:cNvPr id="6" name="Picture 5" descr="A poster of a person talking to another person&#10;&#10;Description automatically generated">
            <a:extLst>
              <a:ext uri="{FF2B5EF4-FFF2-40B4-BE49-F238E27FC236}">
                <a16:creationId xmlns:a16="http://schemas.microsoft.com/office/drawing/2014/main" id="{60AAD1C4-B25B-4F47-8CF8-DE326DA28FF7}"/>
              </a:ext>
            </a:extLst>
          </p:cNvPr>
          <p:cNvPicPr>
            <a:picLocks noChangeAspect="1"/>
          </p:cNvPicPr>
          <p:nvPr/>
        </p:nvPicPr>
        <p:blipFill rotWithShape="1">
          <a:blip r:embed="rId3"/>
          <a:srcRect t="77407" r="85833"/>
          <a:stretch/>
        </p:blipFill>
        <p:spPr>
          <a:xfrm>
            <a:off x="0" y="5308600"/>
            <a:ext cx="1727200" cy="1549400"/>
          </a:xfrm>
          <a:prstGeom prst="rect">
            <a:avLst/>
          </a:prstGeom>
        </p:spPr>
      </p:pic>
      <p:pic>
        <p:nvPicPr>
          <p:cNvPr id="10" name="Picture 9">
            <a:extLst>
              <a:ext uri="{FF2B5EF4-FFF2-40B4-BE49-F238E27FC236}">
                <a16:creationId xmlns:a16="http://schemas.microsoft.com/office/drawing/2014/main" id="{14081153-12D5-2205-F8AE-05DA8ED11E75}"/>
              </a:ext>
            </a:extLst>
          </p:cNvPr>
          <p:cNvPicPr>
            <a:picLocks noChangeAspect="1"/>
          </p:cNvPicPr>
          <p:nvPr/>
        </p:nvPicPr>
        <p:blipFill rotWithShape="1">
          <a:blip r:embed="rId4"/>
          <a:srcRect l="14271" t="55741" r="65729" b="28703"/>
          <a:stretch/>
        </p:blipFill>
        <p:spPr>
          <a:xfrm rot="5400000">
            <a:off x="-1053193" y="1053193"/>
            <a:ext cx="3744686" cy="1638300"/>
          </a:xfrm>
          <a:prstGeom prst="rect">
            <a:avLst/>
          </a:prstGeom>
        </p:spPr>
      </p:pic>
      <p:sp>
        <p:nvSpPr>
          <p:cNvPr id="15" name="TextBox 14">
            <a:extLst>
              <a:ext uri="{FF2B5EF4-FFF2-40B4-BE49-F238E27FC236}">
                <a16:creationId xmlns:a16="http://schemas.microsoft.com/office/drawing/2014/main" id="{FCB9F3D0-FEAB-42E1-9839-BEDC6089704F}"/>
              </a:ext>
            </a:extLst>
          </p:cNvPr>
          <p:cNvSpPr txBox="1"/>
          <p:nvPr/>
        </p:nvSpPr>
        <p:spPr>
          <a:xfrm>
            <a:off x="1727200" y="0"/>
            <a:ext cx="8898161" cy="1631216"/>
          </a:xfrm>
          <a:prstGeom prst="rect">
            <a:avLst/>
          </a:prstGeom>
          <a:noFill/>
        </p:spPr>
        <p:txBody>
          <a:bodyPr wrap="square" rtlCol="0">
            <a:spAutoFit/>
          </a:bodyPr>
          <a:lstStyle/>
          <a:p>
            <a:pPr algn="ctr"/>
            <a:r>
              <a:rPr lang="en-US" sz="5000" b="1" dirty="0">
                <a:solidFill>
                  <a:srgbClr val="FFFF00"/>
                </a:solidFill>
                <a:latin typeface="Cera Round Pro" panose="00000500000000000000" pitchFamily="50" charset="0"/>
                <a:cs typeface="Segoe UI" panose="020B0502040204020203" pitchFamily="34" charset="0"/>
              </a:rPr>
              <a:t>ANTI-BULLYING WEEK </a:t>
            </a:r>
          </a:p>
          <a:p>
            <a:pPr algn="ctr"/>
            <a:r>
              <a:rPr lang="en-US" sz="5000" b="1" dirty="0">
                <a:solidFill>
                  <a:srgbClr val="FFFF00"/>
                </a:solidFill>
                <a:latin typeface="Cera Round Pro" panose="00000500000000000000" pitchFamily="50" charset="0"/>
                <a:cs typeface="Segoe UI" panose="020B0502040204020203" pitchFamily="34" charset="0"/>
              </a:rPr>
              <a:t>13</a:t>
            </a:r>
            <a:r>
              <a:rPr lang="en-US" sz="5000" b="1" baseline="30000" dirty="0">
                <a:solidFill>
                  <a:srgbClr val="FFFF00"/>
                </a:solidFill>
                <a:latin typeface="Cera Round Pro" panose="00000500000000000000" pitchFamily="50" charset="0"/>
                <a:cs typeface="Segoe UI" panose="020B0502040204020203" pitchFamily="34" charset="0"/>
              </a:rPr>
              <a:t>th</a:t>
            </a:r>
            <a:r>
              <a:rPr lang="en-US" sz="5000" b="1" dirty="0">
                <a:solidFill>
                  <a:srgbClr val="FFFF00"/>
                </a:solidFill>
                <a:latin typeface="Cera Round Pro" panose="00000500000000000000" pitchFamily="50" charset="0"/>
                <a:cs typeface="Segoe UI" panose="020B0502040204020203" pitchFamily="34" charset="0"/>
              </a:rPr>
              <a:t> – 17</a:t>
            </a:r>
            <a:r>
              <a:rPr lang="en-US" sz="5000" b="1" baseline="30000" dirty="0">
                <a:solidFill>
                  <a:srgbClr val="FFFF00"/>
                </a:solidFill>
                <a:latin typeface="Cera Round Pro" panose="00000500000000000000" pitchFamily="50" charset="0"/>
                <a:cs typeface="Segoe UI" panose="020B0502040204020203" pitchFamily="34" charset="0"/>
              </a:rPr>
              <a:t>th</a:t>
            </a:r>
            <a:r>
              <a:rPr lang="en-US" sz="5000" b="1" dirty="0">
                <a:solidFill>
                  <a:srgbClr val="FFFF00"/>
                </a:solidFill>
                <a:latin typeface="Cera Round Pro" panose="00000500000000000000" pitchFamily="50" charset="0"/>
                <a:cs typeface="Segoe UI" panose="020B0502040204020203" pitchFamily="34" charset="0"/>
              </a:rPr>
              <a:t> November 2023</a:t>
            </a:r>
          </a:p>
        </p:txBody>
      </p:sp>
      <p:pic>
        <p:nvPicPr>
          <p:cNvPr id="22" name="Picture 21" descr="A pink and white text on a black background&#10;&#10;Description automatically generated">
            <a:extLst>
              <a:ext uri="{FF2B5EF4-FFF2-40B4-BE49-F238E27FC236}">
                <a16:creationId xmlns:a16="http://schemas.microsoft.com/office/drawing/2014/main" id="{C36D5F88-07DD-7FF0-4112-4B32308AA386}"/>
              </a:ext>
            </a:extLst>
          </p:cNvPr>
          <p:cNvPicPr>
            <a:picLocks noChangeAspect="1"/>
          </p:cNvPicPr>
          <p:nvPr/>
        </p:nvPicPr>
        <p:blipFill rotWithShape="1">
          <a:blip r:embed="rId5"/>
          <a:srcRect b="24621"/>
          <a:stretch/>
        </p:blipFill>
        <p:spPr>
          <a:xfrm>
            <a:off x="3417519" y="925956"/>
            <a:ext cx="5814161" cy="4382644"/>
          </a:xfrm>
          <a:prstGeom prst="rect">
            <a:avLst/>
          </a:prstGeom>
        </p:spPr>
      </p:pic>
      <p:pic>
        <p:nvPicPr>
          <p:cNvPr id="24" name="Picture 23" descr="A black background with white text&#10;&#10;Description automatically generated">
            <a:extLst>
              <a:ext uri="{FF2B5EF4-FFF2-40B4-BE49-F238E27FC236}">
                <a16:creationId xmlns:a16="http://schemas.microsoft.com/office/drawing/2014/main" id="{9F30B38A-1286-FDD3-FD92-F5F0631796FF}"/>
              </a:ext>
            </a:extLst>
          </p:cNvPr>
          <p:cNvPicPr>
            <a:picLocks noChangeAspect="1"/>
          </p:cNvPicPr>
          <p:nvPr/>
        </p:nvPicPr>
        <p:blipFill>
          <a:blip r:embed="rId6"/>
          <a:stretch>
            <a:fillRect/>
          </a:stretch>
        </p:blipFill>
        <p:spPr>
          <a:xfrm>
            <a:off x="3971895" y="5441754"/>
            <a:ext cx="4705407" cy="1585604"/>
          </a:xfrm>
          <a:prstGeom prst="rect">
            <a:avLst/>
          </a:prstGeom>
        </p:spPr>
      </p:pic>
      <p:sp>
        <p:nvSpPr>
          <p:cNvPr id="2" name="TextBox 1">
            <a:extLst>
              <a:ext uri="{FF2B5EF4-FFF2-40B4-BE49-F238E27FC236}">
                <a16:creationId xmlns:a16="http://schemas.microsoft.com/office/drawing/2014/main" id="{BCCC5C1B-CED9-C74E-B041-5F5477A23694}"/>
              </a:ext>
            </a:extLst>
          </p:cNvPr>
          <p:cNvSpPr txBox="1"/>
          <p:nvPr/>
        </p:nvSpPr>
        <p:spPr>
          <a:xfrm>
            <a:off x="1102456" y="2088150"/>
            <a:ext cx="2582985" cy="523220"/>
          </a:xfrm>
          <a:prstGeom prst="rect">
            <a:avLst/>
          </a:prstGeom>
          <a:noFill/>
        </p:spPr>
        <p:txBody>
          <a:bodyPr wrap="square" rtlCol="0">
            <a:spAutoFit/>
          </a:bodyPr>
          <a:lstStyle/>
          <a:p>
            <a:pPr algn="ctr"/>
            <a:r>
              <a:rPr lang="en-US" sz="2800" b="1" dirty="0">
                <a:solidFill>
                  <a:srgbClr val="002060"/>
                </a:solidFill>
                <a:highlight>
                  <a:srgbClr val="FFFF00"/>
                </a:highlight>
                <a:latin typeface="Cera Round Pro" panose="00000500000000000000" pitchFamily="50" charset="0"/>
                <a:cs typeface="Segoe UI" panose="020B0502040204020203" pitchFamily="34" charset="0"/>
              </a:rPr>
              <a:t>2023 Theme: </a:t>
            </a:r>
          </a:p>
        </p:txBody>
      </p:sp>
      <p:sp>
        <p:nvSpPr>
          <p:cNvPr id="4" name="TextBox 3">
            <a:extLst>
              <a:ext uri="{FF2B5EF4-FFF2-40B4-BE49-F238E27FC236}">
                <a16:creationId xmlns:a16="http://schemas.microsoft.com/office/drawing/2014/main" id="{6E916B4F-AADB-9CF6-C8DD-E79594B0A8BF}"/>
              </a:ext>
            </a:extLst>
          </p:cNvPr>
          <p:cNvSpPr txBox="1"/>
          <p:nvPr/>
        </p:nvSpPr>
        <p:spPr>
          <a:xfrm>
            <a:off x="988329" y="3064457"/>
            <a:ext cx="2871423" cy="3170099"/>
          </a:xfrm>
          <a:prstGeom prst="rect">
            <a:avLst/>
          </a:prstGeom>
          <a:noFill/>
        </p:spPr>
        <p:txBody>
          <a:bodyPr wrap="square" rtlCol="0">
            <a:spAutoFit/>
          </a:bodyPr>
          <a:lstStyle/>
          <a:p>
            <a:r>
              <a:rPr lang="en-GB" sz="2000" b="1" dirty="0">
                <a:solidFill>
                  <a:schemeClr val="bg1"/>
                </a:solidFill>
              </a:rPr>
              <a:t>Ground Rules…</a:t>
            </a:r>
          </a:p>
          <a:p>
            <a:pPr marL="285750" indent="-285750">
              <a:buFont typeface="Arial" panose="020B0604020202020204" pitchFamily="34" charset="0"/>
              <a:buChar char="•"/>
            </a:pPr>
            <a:r>
              <a:rPr lang="en-GB" sz="2000" dirty="0">
                <a:solidFill>
                  <a:schemeClr val="bg1"/>
                </a:solidFill>
              </a:rPr>
              <a:t>Listen to all opinions!</a:t>
            </a:r>
          </a:p>
          <a:p>
            <a:pPr marL="285750" indent="-285750">
              <a:buFont typeface="Arial" panose="020B0604020202020204" pitchFamily="34" charset="0"/>
              <a:buChar char="•"/>
            </a:pPr>
            <a:r>
              <a:rPr lang="en-GB" sz="2000" dirty="0">
                <a:solidFill>
                  <a:schemeClr val="bg1"/>
                </a:solidFill>
              </a:rPr>
              <a:t>Agree to stay respectful!</a:t>
            </a:r>
          </a:p>
          <a:p>
            <a:pPr marL="285750" indent="-285750">
              <a:buFont typeface="Arial" panose="020B0604020202020204" pitchFamily="34" charset="0"/>
              <a:buChar char="•"/>
            </a:pPr>
            <a:r>
              <a:rPr lang="en-GB" sz="2000" dirty="0">
                <a:solidFill>
                  <a:schemeClr val="bg1"/>
                </a:solidFill>
              </a:rPr>
              <a:t>Only one person to talk at once!</a:t>
            </a:r>
          </a:p>
          <a:p>
            <a:pPr marL="285750" indent="-285750">
              <a:buFont typeface="Arial" panose="020B0604020202020204" pitchFamily="34" charset="0"/>
              <a:buChar char="•"/>
            </a:pPr>
            <a:r>
              <a:rPr lang="en-GB" sz="2000" dirty="0">
                <a:solidFill>
                  <a:schemeClr val="bg1"/>
                </a:solidFill>
              </a:rPr>
              <a:t>No personal comments</a:t>
            </a:r>
          </a:p>
          <a:p>
            <a:pPr marL="285750" indent="-285750">
              <a:buFont typeface="Arial" panose="020B0604020202020204" pitchFamily="34" charset="0"/>
              <a:buChar char="•"/>
            </a:pPr>
            <a:r>
              <a:rPr lang="en-GB" sz="2000" dirty="0">
                <a:solidFill>
                  <a:schemeClr val="bg1"/>
                </a:solidFill>
              </a:rPr>
              <a:t>Don’t name anyone!</a:t>
            </a:r>
          </a:p>
          <a:p>
            <a:pPr marL="285750" indent="-285750">
              <a:buFont typeface="Arial" panose="020B0604020202020204" pitchFamily="34" charset="0"/>
              <a:buChar char="•"/>
            </a:pPr>
            <a:r>
              <a:rPr lang="en-GB" sz="2000" dirty="0">
                <a:solidFill>
                  <a:schemeClr val="bg1"/>
                </a:solidFill>
              </a:rPr>
              <a:t>See me if you are worried about bullying</a:t>
            </a:r>
            <a:endParaRPr lang="en-GB" dirty="0">
              <a:solidFill>
                <a:schemeClr val="bg1"/>
              </a:solidFill>
            </a:endParaRPr>
          </a:p>
        </p:txBody>
      </p:sp>
    </p:spTree>
    <p:extLst>
      <p:ext uri="{BB962C8B-B14F-4D97-AF65-F5344CB8AC3E}">
        <p14:creationId xmlns:p14="http://schemas.microsoft.com/office/powerpoint/2010/main" val="259067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3" name="Picture 2" descr="A poster of a person talking to another person&#10;&#10;Description automatically generated">
            <a:extLst>
              <a:ext uri="{FF2B5EF4-FFF2-40B4-BE49-F238E27FC236}">
                <a16:creationId xmlns:a16="http://schemas.microsoft.com/office/drawing/2014/main" id="{3DD2AECB-9744-9DEF-C1E0-D73CCAD4A917}"/>
              </a:ext>
            </a:extLst>
          </p:cNvPr>
          <p:cNvPicPr>
            <a:picLocks noChangeAspect="1"/>
          </p:cNvPicPr>
          <p:nvPr/>
        </p:nvPicPr>
        <p:blipFill rotWithShape="1">
          <a:blip r:embed="rId3"/>
          <a:srcRect l="58333" r="34271" b="65741"/>
          <a:stretch/>
        </p:blipFill>
        <p:spPr>
          <a:xfrm>
            <a:off x="10833100" y="-1"/>
            <a:ext cx="1181100" cy="3077515"/>
          </a:xfrm>
          <a:prstGeom prst="rect">
            <a:avLst/>
          </a:prstGeom>
          <a:solidFill>
            <a:srgbClr val="1B1464"/>
          </a:solidFill>
        </p:spPr>
      </p:pic>
      <p:pic>
        <p:nvPicPr>
          <p:cNvPr id="6" name="Picture 5" descr="A poster of a person talking to another person&#10;&#10;Description automatically generated">
            <a:extLst>
              <a:ext uri="{FF2B5EF4-FFF2-40B4-BE49-F238E27FC236}">
                <a16:creationId xmlns:a16="http://schemas.microsoft.com/office/drawing/2014/main" id="{60AAD1C4-B25B-4F47-8CF8-DE326DA28FF7}"/>
              </a:ext>
            </a:extLst>
          </p:cNvPr>
          <p:cNvPicPr>
            <a:picLocks noChangeAspect="1"/>
          </p:cNvPicPr>
          <p:nvPr/>
        </p:nvPicPr>
        <p:blipFill rotWithShape="1">
          <a:blip r:embed="rId3"/>
          <a:srcRect t="77407" r="85833"/>
          <a:stretch/>
        </p:blipFill>
        <p:spPr>
          <a:xfrm>
            <a:off x="0" y="5308600"/>
            <a:ext cx="1727200" cy="1549400"/>
          </a:xfrm>
          <a:prstGeom prst="rect">
            <a:avLst/>
          </a:prstGeom>
        </p:spPr>
      </p:pic>
      <p:pic>
        <p:nvPicPr>
          <p:cNvPr id="10" name="Picture 9">
            <a:extLst>
              <a:ext uri="{FF2B5EF4-FFF2-40B4-BE49-F238E27FC236}">
                <a16:creationId xmlns:a16="http://schemas.microsoft.com/office/drawing/2014/main" id="{14081153-12D5-2205-F8AE-05DA8ED11E75}"/>
              </a:ext>
            </a:extLst>
          </p:cNvPr>
          <p:cNvPicPr>
            <a:picLocks noChangeAspect="1"/>
          </p:cNvPicPr>
          <p:nvPr/>
        </p:nvPicPr>
        <p:blipFill rotWithShape="1">
          <a:blip r:embed="rId4"/>
          <a:srcRect l="14271" t="55741" r="65729" b="28703"/>
          <a:stretch/>
        </p:blipFill>
        <p:spPr>
          <a:xfrm rot="5400000">
            <a:off x="-1053193" y="1053193"/>
            <a:ext cx="3744686" cy="1638300"/>
          </a:xfrm>
          <a:prstGeom prst="rect">
            <a:avLst/>
          </a:prstGeom>
        </p:spPr>
      </p:pic>
      <p:sp>
        <p:nvSpPr>
          <p:cNvPr id="15" name="TextBox 14">
            <a:extLst>
              <a:ext uri="{FF2B5EF4-FFF2-40B4-BE49-F238E27FC236}">
                <a16:creationId xmlns:a16="http://schemas.microsoft.com/office/drawing/2014/main" id="{FCB9F3D0-FEAB-42E1-9839-BEDC6089704F}"/>
              </a:ext>
            </a:extLst>
          </p:cNvPr>
          <p:cNvSpPr txBox="1"/>
          <p:nvPr/>
        </p:nvSpPr>
        <p:spPr>
          <a:xfrm>
            <a:off x="0" y="0"/>
            <a:ext cx="12014200" cy="2523768"/>
          </a:xfrm>
          <a:prstGeom prst="rect">
            <a:avLst/>
          </a:prstGeom>
          <a:noFill/>
        </p:spPr>
        <p:txBody>
          <a:bodyPr wrap="square" rtlCol="0">
            <a:spAutoFit/>
          </a:bodyPr>
          <a:lstStyle/>
          <a:p>
            <a:pPr algn="ctr"/>
            <a:r>
              <a:rPr lang="en-US" sz="4400" b="1" dirty="0">
                <a:solidFill>
                  <a:srgbClr val="FFFF00"/>
                </a:solidFill>
                <a:latin typeface="Cera Round Pro" panose="00000500000000000000" pitchFamily="50" charset="0"/>
                <a:cs typeface="Segoe UI" panose="020B0502040204020203" pitchFamily="34" charset="0"/>
              </a:rPr>
              <a:t>Celebrity Bullying Story</a:t>
            </a:r>
          </a:p>
          <a:p>
            <a:pPr algn="ctr"/>
            <a:r>
              <a:rPr lang="en-GB" sz="4400" dirty="0">
                <a:highlight>
                  <a:srgbClr val="FFFF00"/>
                </a:highlight>
                <a:hlinkClick r:id="rId5"/>
              </a:rPr>
              <a:t>Andrea Mclean</a:t>
            </a:r>
            <a:r>
              <a:rPr lang="en-GB" sz="4400" dirty="0">
                <a:highlight>
                  <a:srgbClr val="FFFF00"/>
                </a:highlight>
              </a:rPr>
              <a:t> </a:t>
            </a:r>
            <a:endParaRPr lang="en-GB" sz="4400" b="1" u="sng" dirty="0">
              <a:highlight>
                <a:srgbClr val="FFFF00"/>
              </a:highlight>
            </a:endParaRPr>
          </a:p>
          <a:p>
            <a:pPr algn="ctr"/>
            <a:endParaRPr lang="en-US" sz="2000" b="1" dirty="0">
              <a:solidFill>
                <a:srgbClr val="FFFF00"/>
              </a:solidFill>
              <a:latin typeface="Cera Round Pro" panose="00000500000000000000" pitchFamily="50" charset="0"/>
              <a:cs typeface="Segoe UI" panose="020B0502040204020203" pitchFamily="34" charset="0"/>
            </a:endParaRPr>
          </a:p>
          <a:p>
            <a:pPr algn="ctr"/>
            <a:endParaRPr lang="en-US" sz="5000" b="1" dirty="0">
              <a:solidFill>
                <a:srgbClr val="FFFF00"/>
              </a:solidFill>
              <a:latin typeface="Cera Round Pro" panose="00000500000000000000" pitchFamily="50" charset="0"/>
              <a:cs typeface="Segoe UI" panose="020B0502040204020203" pitchFamily="34" charset="0"/>
            </a:endParaRPr>
          </a:p>
        </p:txBody>
      </p:sp>
      <p:pic>
        <p:nvPicPr>
          <p:cNvPr id="24" name="Picture 23" descr="A black background with white text&#10;&#10;Description automatically generated">
            <a:extLst>
              <a:ext uri="{FF2B5EF4-FFF2-40B4-BE49-F238E27FC236}">
                <a16:creationId xmlns:a16="http://schemas.microsoft.com/office/drawing/2014/main" id="{9F30B38A-1286-FDD3-FD92-F5F0631796FF}"/>
              </a:ext>
            </a:extLst>
          </p:cNvPr>
          <p:cNvPicPr>
            <a:picLocks noChangeAspect="1"/>
          </p:cNvPicPr>
          <p:nvPr/>
        </p:nvPicPr>
        <p:blipFill>
          <a:blip r:embed="rId6"/>
          <a:stretch>
            <a:fillRect/>
          </a:stretch>
        </p:blipFill>
        <p:spPr>
          <a:xfrm>
            <a:off x="3971895" y="5441754"/>
            <a:ext cx="4705407" cy="1585604"/>
          </a:xfrm>
          <a:prstGeom prst="rect">
            <a:avLst/>
          </a:prstGeom>
        </p:spPr>
      </p:pic>
      <p:pic>
        <p:nvPicPr>
          <p:cNvPr id="7" name="Picture 6" descr="Andrea McLean leaves Loose Women to 'be brave' after breakdown - BBC News">
            <a:extLst>
              <a:ext uri="{FF2B5EF4-FFF2-40B4-BE49-F238E27FC236}">
                <a16:creationId xmlns:a16="http://schemas.microsoft.com/office/drawing/2014/main" id="{8600255B-4930-3470-73BC-C87F10CF33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574" r="11083"/>
          <a:stretch/>
        </p:blipFill>
        <p:spPr bwMode="auto">
          <a:xfrm>
            <a:off x="102652" y="1722242"/>
            <a:ext cx="5074920" cy="39900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ndrea McLean reveals she no longer speaks to Loose Women co-stars as she  opens up on her biggest regret | The Sun">
            <a:extLst>
              <a:ext uri="{FF2B5EF4-FFF2-40B4-BE49-F238E27FC236}">
                <a16:creationId xmlns:a16="http://schemas.microsoft.com/office/drawing/2014/main" id="{480526FE-2417-5336-414E-978C58CE7D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2830" y="1722242"/>
            <a:ext cx="3341370" cy="39900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Andrea McLean Author, CEO This Girl Is On Fire (@andrea_mclean) / X">
            <a:extLst>
              <a:ext uri="{FF2B5EF4-FFF2-40B4-BE49-F238E27FC236}">
                <a16:creationId xmlns:a16="http://schemas.microsoft.com/office/drawing/2014/main" id="{E01415C5-34D9-BE4E-79E7-A1A6675A58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2374" y="1730436"/>
            <a:ext cx="3290126" cy="399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9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F067-1844-EC7D-B17C-EBB9957C57B7}"/>
              </a:ext>
            </a:extLst>
          </p:cNvPr>
          <p:cNvSpPr>
            <a:spLocks noGrp="1"/>
          </p:cNvSpPr>
          <p:nvPr>
            <p:ph type="title"/>
          </p:nvPr>
        </p:nvSpPr>
        <p:spPr>
          <a:xfrm>
            <a:off x="838200" y="116205"/>
            <a:ext cx="10515600" cy="1325563"/>
          </a:xfrm>
        </p:spPr>
        <p:txBody>
          <a:bodyPr/>
          <a:lstStyle/>
          <a:p>
            <a:pPr algn="ctr"/>
            <a:r>
              <a:rPr lang="en-GB" b="1" u="sng" dirty="0"/>
              <a:t>Anti Bullying Week: Hot Topics</a:t>
            </a:r>
            <a:br>
              <a:rPr lang="en-GB" b="1" u="sng" dirty="0"/>
            </a:br>
            <a:r>
              <a:rPr lang="en-GB" b="1" u="sng" dirty="0"/>
              <a:t>‘Falling out with friends’</a:t>
            </a:r>
          </a:p>
        </p:txBody>
      </p:sp>
      <p:sp>
        <p:nvSpPr>
          <p:cNvPr id="3" name="Content Placeholder 2">
            <a:extLst>
              <a:ext uri="{FF2B5EF4-FFF2-40B4-BE49-F238E27FC236}">
                <a16:creationId xmlns:a16="http://schemas.microsoft.com/office/drawing/2014/main" id="{168FDC80-64E8-10D5-FF5E-529CAB1BCF04}"/>
              </a:ext>
            </a:extLst>
          </p:cNvPr>
          <p:cNvSpPr>
            <a:spLocks noGrp="1"/>
          </p:cNvSpPr>
          <p:nvPr>
            <p:ph idx="1"/>
          </p:nvPr>
        </p:nvSpPr>
        <p:spPr>
          <a:xfrm>
            <a:off x="310016" y="1570718"/>
            <a:ext cx="11571968" cy="5004254"/>
          </a:xfrm>
          <a:solidFill>
            <a:schemeClr val="accent5">
              <a:lumMod val="20000"/>
              <a:lumOff val="80000"/>
            </a:schemeClr>
          </a:solidFill>
          <a:ln>
            <a:solidFill>
              <a:schemeClr val="tx1"/>
            </a:solidFill>
          </a:ln>
        </p:spPr>
        <p:txBody>
          <a:bodyPr>
            <a:noAutofit/>
          </a:bodyPr>
          <a:lstStyle/>
          <a:p>
            <a:pPr marL="0" indent="0" algn="l">
              <a:buNone/>
            </a:pPr>
            <a:r>
              <a:rPr lang="en-GB" sz="1600" b="0" i="0" dirty="0">
                <a:solidFill>
                  <a:srgbClr val="1A193A"/>
                </a:solidFill>
                <a:effectLst/>
                <a:latin typeface="Dinpro"/>
              </a:rPr>
              <a:t>Friendships change and evolve all the time, and sometimes it might feel like you’ve ‘outgrown’ a friendship with someone. Or perhaps you and your friend have had a disagreement or aren’t getting along. When friendships dissolve here are some top topics for handling the </a:t>
            </a:r>
            <a:r>
              <a:rPr lang="en-GB" sz="1600" dirty="0">
                <a:solidFill>
                  <a:srgbClr val="1A193A"/>
                </a:solidFill>
                <a:latin typeface="Dinpro"/>
              </a:rPr>
              <a:t>difficult emotions and interactions that can arise. </a:t>
            </a:r>
            <a:endParaRPr lang="en-GB" sz="1600" b="0" i="0" dirty="0">
              <a:solidFill>
                <a:srgbClr val="1A193A"/>
              </a:solidFill>
              <a:effectLst/>
              <a:latin typeface="Dinpro"/>
            </a:endParaRPr>
          </a:p>
          <a:p>
            <a:pPr marL="0" indent="0" algn="l">
              <a:buNone/>
            </a:pPr>
            <a:r>
              <a:rPr lang="en-GB" sz="1600" b="1" i="0" dirty="0">
                <a:solidFill>
                  <a:srgbClr val="1A193A"/>
                </a:solidFill>
                <a:effectLst/>
                <a:latin typeface="Dinpro"/>
              </a:rPr>
              <a:t>Listen to your emotions.</a:t>
            </a:r>
            <a:endParaRPr lang="en-GB" sz="1600" dirty="0">
              <a:solidFill>
                <a:srgbClr val="1A193A"/>
              </a:solidFill>
              <a:latin typeface="Dinpro"/>
            </a:endParaRPr>
          </a:p>
          <a:p>
            <a:pPr marL="0" indent="0" algn="l">
              <a:buNone/>
            </a:pPr>
            <a:r>
              <a:rPr lang="en-GB" sz="1600" b="0" i="0" dirty="0">
                <a:solidFill>
                  <a:srgbClr val="1A193A"/>
                </a:solidFill>
                <a:effectLst/>
                <a:latin typeface="Dinpro"/>
              </a:rPr>
              <a:t>If you’re feeling hurt, unsure, or uncomfortable, don’t brush your feelings aside. Sometimes, it feels easier to ignore the problem, but this could lead to frustration later down the line. Think about what happened? Why did we disagree? Can I put myself in their shoes? What was it about their actions made me upset? </a:t>
            </a:r>
          </a:p>
          <a:p>
            <a:pPr marL="0" indent="0" algn="l">
              <a:buNone/>
            </a:pPr>
            <a:r>
              <a:rPr lang="en-GB" sz="1600" b="1" i="0" dirty="0">
                <a:solidFill>
                  <a:srgbClr val="1A193A"/>
                </a:solidFill>
                <a:effectLst/>
                <a:latin typeface="Dinpro"/>
              </a:rPr>
              <a:t>Reflect on the friendship.</a:t>
            </a:r>
            <a:endParaRPr lang="en-GB" sz="1600" b="0" i="0" dirty="0">
              <a:solidFill>
                <a:srgbClr val="1A193A"/>
              </a:solidFill>
              <a:effectLst/>
              <a:latin typeface="Dinpro"/>
            </a:endParaRPr>
          </a:p>
          <a:p>
            <a:pPr marL="0" indent="0" algn="l">
              <a:buNone/>
            </a:pPr>
            <a:r>
              <a:rPr lang="en-GB" sz="1600" b="0" i="0" dirty="0">
                <a:solidFill>
                  <a:srgbClr val="1A193A"/>
                </a:solidFill>
                <a:effectLst/>
                <a:latin typeface="Dinpro"/>
              </a:rPr>
              <a:t>If this isn’t the first time you’ve felt hurt by this person, you may want to reflect on your friendship. By reflecting on our relationships with others, we can determine whether they are a positive or negative influence on our lives. For example, if you feel uncomfortable every time you hang out with a friend, or they exhibit bullying behaviour towards you, the friendship could be causing you more harm than good. </a:t>
            </a:r>
          </a:p>
          <a:p>
            <a:pPr marL="0" indent="0" algn="l">
              <a:buNone/>
            </a:pPr>
            <a:r>
              <a:rPr lang="en-GB" sz="1600" b="1" i="0" dirty="0">
                <a:solidFill>
                  <a:srgbClr val="1A193A"/>
                </a:solidFill>
                <a:effectLst/>
                <a:latin typeface="Dinpro"/>
              </a:rPr>
              <a:t>Practise your communication skills.</a:t>
            </a:r>
            <a:endParaRPr lang="en-GB" sz="1600" b="0" i="0" dirty="0">
              <a:solidFill>
                <a:srgbClr val="1A193A"/>
              </a:solidFill>
              <a:effectLst/>
              <a:latin typeface="Dinpro"/>
            </a:endParaRPr>
          </a:p>
          <a:p>
            <a:pPr marL="0" indent="0" algn="l">
              <a:buNone/>
            </a:pPr>
            <a:r>
              <a:rPr lang="en-GB" sz="1600" b="0" i="0" dirty="0">
                <a:solidFill>
                  <a:srgbClr val="1A193A"/>
                </a:solidFill>
                <a:effectLst/>
                <a:latin typeface="Dinpro"/>
              </a:rPr>
              <a:t>Find an appropriate time and place to chat and share how you feel. Consider your words carefully and give an example to help them understand how their actions made you feel: </a:t>
            </a:r>
            <a:r>
              <a:rPr lang="en-GB" sz="1600" b="0" i="1" dirty="0">
                <a:solidFill>
                  <a:srgbClr val="1A193A"/>
                </a:solidFill>
                <a:effectLst/>
                <a:latin typeface="Dinpro"/>
              </a:rPr>
              <a:t>“I feel upset and insecure when I receive jokes targeting my appearance.”</a:t>
            </a:r>
            <a:endParaRPr lang="en-GB" sz="1600" b="0" i="0" dirty="0">
              <a:solidFill>
                <a:srgbClr val="1A193A"/>
              </a:solidFill>
              <a:effectLst/>
              <a:latin typeface="Dinpro"/>
            </a:endParaRPr>
          </a:p>
          <a:p>
            <a:pPr marL="0" indent="0" algn="l">
              <a:buNone/>
            </a:pPr>
            <a:r>
              <a:rPr lang="en-GB" sz="1600" b="1" i="0" dirty="0">
                <a:solidFill>
                  <a:srgbClr val="1A193A"/>
                </a:solidFill>
                <a:effectLst/>
                <a:latin typeface="Dinpro"/>
              </a:rPr>
              <a:t>Find your support network.</a:t>
            </a:r>
            <a:endParaRPr lang="en-GB" sz="1600" dirty="0">
              <a:solidFill>
                <a:srgbClr val="1A193A"/>
              </a:solidFill>
              <a:latin typeface="Dinpro"/>
            </a:endParaRPr>
          </a:p>
          <a:p>
            <a:pPr marL="0" indent="0" algn="l">
              <a:buNone/>
            </a:pPr>
            <a:r>
              <a:rPr lang="en-GB" sz="1600" b="0" i="0" dirty="0">
                <a:solidFill>
                  <a:srgbClr val="1A193A"/>
                </a:solidFill>
                <a:effectLst/>
                <a:latin typeface="Dinpro"/>
              </a:rPr>
              <a:t>If you’re looking for advice, try talking to someone who is completely removed from the disagreement. By speaking to someone who isn’t involved, you’re less likely to get a biased opinion.</a:t>
            </a:r>
          </a:p>
        </p:txBody>
      </p:sp>
      <p:sp>
        <p:nvSpPr>
          <p:cNvPr id="4" name="TextBox 3">
            <a:extLst>
              <a:ext uri="{FF2B5EF4-FFF2-40B4-BE49-F238E27FC236}">
                <a16:creationId xmlns:a16="http://schemas.microsoft.com/office/drawing/2014/main" id="{D43F6E48-6443-2C7F-D002-37A48D55EFD5}"/>
              </a:ext>
            </a:extLst>
          </p:cNvPr>
          <p:cNvSpPr txBox="1"/>
          <p:nvPr/>
        </p:nvSpPr>
        <p:spPr>
          <a:xfrm>
            <a:off x="9884228" y="444414"/>
            <a:ext cx="1997755" cy="783193"/>
          </a:xfrm>
          <a:prstGeom prst="roundRect">
            <a:avLst/>
          </a:prstGeom>
          <a:solidFill>
            <a:schemeClr val="accent4">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WATCH: Kieran's Story</a:t>
            </a:r>
            <a:r>
              <a:rPr kumimoji="0" lang="en-GB"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p:txBody>
      </p:sp>
      <p:pic>
        <p:nvPicPr>
          <p:cNvPr id="2050" name="Picture 2">
            <a:extLst>
              <a:ext uri="{FF2B5EF4-FFF2-40B4-BE49-F238E27FC236}">
                <a16:creationId xmlns:a16="http://schemas.microsoft.com/office/drawing/2014/main" id="{7684623B-28BA-3622-1B3C-8A0DD286A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952"/>
            <a:ext cx="2351314" cy="138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5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3" name="Picture 2" descr="A poster of a person talking to another person&#10;&#10;Description automatically generated">
            <a:extLst>
              <a:ext uri="{FF2B5EF4-FFF2-40B4-BE49-F238E27FC236}">
                <a16:creationId xmlns:a16="http://schemas.microsoft.com/office/drawing/2014/main" id="{3DD2AECB-9744-9DEF-C1E0-D73CCAD4A917}"/>
              </a:ext>
            </a:extLst>
          </p:cNvPr>
          <p:cNvPicPr>
            <a:picLocks noChangeAspect="1"/>
          </p:cNvPicPr>
          <p:nvPr/>
        </p:nvPicPr>
        <p:blipFill rotWithShape="1">
          <a:blip r:embed="rId3"/>
          <a:srcRect l="58333" r="34271" b="65741"/>
          <a:stretch/>
        </p:blipFill>
        <p:spPr>
          <a:xfrm>
            <a:off x="10833100" y="-1"/>
            <a:ext cx="1181100" cy="3077515"/>
          </a:xfrm>
          <a:prstGeom prst="rect">
            <a:avLst/>
          </a:prstGeom>
          <a:solidFill>
            <a:srgbClr val="1B1464"/>
          </a:solidFill>
        </p:spPr>
      </p:pic>
      <p:pic>
        <p:nvPicPr>
          <p:cNvPr id="6" name="Picture 5" descr="A poster of a person talking to another person&#10;&#10;Description automatically generated">
            <a:extLst>
              <a:ext uri="{FF2B5EF4-FFF2-40B4-BE49-F238E27FC236}">
                <a16:creationId xmlns:a16="http://schemas.microsoft.com/office/drawing/2014/main" id="{60AAD1C4-B25B-4F47-8CF8-DE326DA28FF7}"/>
              </a:ext>
            </a:extLst>
          </p:cNvPr>
          <p:cNvPicPr>
            <a:picLocks noChangeAspect="1"/>
          </p:cNvPicPr>
          <p:nvPr/>
        </p:nvPicPr>
        <p:blipFill rotWithShape="1">
          <a:blip r:embed="rId3"/>
          <a:srcRect t="77407" r="85833"/>
          <a:stretch/>
        </p:blipFill>
        <p:spPr>
          <a:xfrm>
            <a:off x="0" y="5308600"/>
            <a:ext cx="1727200" cy="1549400"/>
          </a:xfrm>
          <a:prstGeom prst="rect">
            <a:avLst/>
          </a:prstGeom>
        </p:spPr>
      </p:pic>
      <p:pic>
        <p:nvPicPr>
          <p:cNvPr id="10" name="Picture 9">
            <a:extLst>
              <a:ext uri="{FF2B5EF4-FFF2-40B4-BE49-F238E27FC236}">
                <a16:creationId xmlns:a16="http://schemas.microsoft.com/office/drawing/2014/main" id="{14081153-12D5-2205-F8AE-05DA8ED11E75}"/>
              </a:ext>
            </a:extLst>
          </p:cNvPr>
          <p:cNvPicPr>
            <a:picLocks noChangeAspect="1"/>
          </p:cNvPicPr>
          <p:nvPr/>
        </p:nvPicPr>
        <p:blipFill rotWithShape="1">
          <a:blip r:embed="rId4"/>
          <a:srcRect l="14271" t="55741" r="65729" b="28703"/>
          <a:stretch/>
        </p:blipFill>
        <p:spPr>
          <a:xfrm rot="5400000">
            <a:off x="-1053193" y="1053193"/>
            <a:ext cx="3744686" cy="1638300"/>
          </a:xfrm>
          <a:prstGeom prst="rect">
            <a:avLst/>
          </a:prstGeom>
        </p:spPr>
      </p:pic>
      <p:sp>
        <p:nvSpPr>
          <p:cNvPr id="15" name="TextBox 14">
            <a:extLst>
              <a:ext uri="{FF2B5EF4-FFF2-40B4-BE49-F238E27FC236}">
                <a16:creationId xmlns:a16="http://schemas.microsoft.com/office/drawing/2014/main" id="{FCB9F3D0-FEAB-42E1-9839-BEDC6089704F}"/>
              </a:ext>
            </a:extLst>
          </p:cNvPr>
          <p:cNvSpPr txBox="1"/>
          <p:nvPr/>
        </p:nvSpPr>
        <p:spPr>
          <a:xfrm>
            <a:off x="0" y="0"/>
            <a:ext cx="12014200"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Cera Round Pro" panose="00000500000000000000" pitchFamily="50" charset="0"/>
                <a:ea typeface="+mn-ea"/>
                <a:cs typeface="Segoe UI" panose="020B0502040204020203" pitchFamily="34" charset="0"/>
              </a:rPr>
              <a:t>Celebrity Bullying Story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5"/>
              </a:rPr>
              <a:t>Will Poulter</a:t>
            </a:r>
            <a:endParaRPr kumimoji="0" lang="en-GB" sz="4400" b="1" i="0"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00"/>
              </a:solidFill>
              <a:effectLst/>
              <a:uLnTx/>
              <a:uFillTx/>
              <a:latin typeface="Cera Round Pro" panose="00000500000000000000" pitchFamily="50"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1" i="0" u="none" strike="noStrike" kern="1200" cap="none" spc="0" normalizeH="0" baseline="0" noProof="0" dirty="0">
              <a:ln>
                <a:noFill/>
              </a:ln>
              <a:solidFill>
                <a:srgbClr val="FFFF00"/>
              </a:solidFill>
              <a:effectLst/>
              <a:uLnTx/>
              <a:uFillTx/>
              <a:latin typeface="Cera Round Pro" panose="00000500000000000000" pitchFamily="50" charset="0"/>
              <a:ea typeface="+mn-ea"/>
              <a:cs typeface="Segoe UI" panose="020B0502040204020203" pitchFamily="34" charset="0"/>
            </a:endParaRPr>
          </a:p>
        </p:txBody>
      </p:sp>
      <p:pic>
        <p:nvPicPr>
          <p:cNvPr id="24" name="Picture 23" descr="A black background with white text&#10;&#10;Description automatically generated">
            <a:extLst>
              <a:ext uri="{FF2B5EF4-FFF2-40B4-BE49-F238E27FC236}">
                <a16:creationId xmlns:a16="http://schemas.microsoft.com/office/drawing/2014/main" id="{9F30B38A-1286-FDD3-FD92-F5F0631796FF}"/>
              </a:ext>
            </a:extLst>
          </p:cNvPr>
          <p:cNvPicPr>
            <a:picLocks noChangeAspect="1"/>
          </p:cNvPicPr>
          <p:nvPr/>
        </p:nvPicPr>
        <p:blipFill>
          <a:blip r:embed="rId6"/>
          <a:stretch>
            <a:fillRect/>
          </a:stretch>
        </p:blipFill>
        <p:spPr>
          <a:xfrm>
            <a:off x="3971895" y="5441754"/>
            <a:ext cx="4705407" cy="1585604"/>
          </a:xfrm>
          <a:prstGeom prst="rect">
            <a:avLst/>
          </a:prstGeom>
        </p:spPr>
      </p:pic>
      <p:pic>
        <p:nvPicPr>
          <p:cNvPr id="2" name="Picture 1">
            <a:extLst>
              <a:ext uri="{FF2B5EF4-FFF2-40B4-BE49-F238E27FC236}">
                <a16:creationId xmlns:a16="http://schemas.microsoft.com/office/drawing/2014/main" id="{C211D3F6-9A35-94FE-2A32-D9CC942B6C31}"/>
              </a:ext>
            </a:extLst>
          </p:cNvPr>
          <p:cNvPicPr>
            <a:picLocks noChangeAspect="1"/>
          </p:cNvPicPr>
          <p:nvPr/>
        </p:nvPicPr>
        <p:blipFill>
          <a:blip r:embed="rId7"/>
          <a:stretch>
            <a:fillRect/>
          </a:stretch>
        </p:blipFill>
        <p:spPr>
          <a:xfrm>
            <a:off x="1346629" y="1539438"/>
            <a:ext cx="6285093" cy="4080400"/>
          </a:xfrm>
          <a:prstGeom prst="rect">
            <a:avLst/>
          </a:prstGeom>
        </p:spPr>
      </p:pic>
      <p:pic>
        <p:nvPicPr>
          <p:cNvPr id="5" name="Picture 4">
            <a:extLst>
              <a:ext uri="{FF2B5EF4-FFF2-40B4-BE49-F238E27FC236}">
                <a16:creationId xmlns:a16="http://schemas.microsoft.com/office/drawing/2014/main" id="{70B3CD0B-C6AC-ACAB-1539-D2538A071984}"/>
              </a:ext>
            </a:extLst>
          </p:cNvPr>
          <p:cNvPicPr>
            <a:picLocks noChangeAspect="1"/>
          </p:cNvPicPr>
          <p:nvPr/>
        </p:nvPicPr>
        <p:blipFill>
          <a:blip r:embed="rId8"/>
          <a:stretch>
            <a:fillRect/>
          </a:stretch>
        </p:blipFill>
        <p:spPr>
          <a:xfrm>
            <a:off x="7817125" y="1531013"/>
            <a:ext cx="2813245" cy="4080400"/>
          </a:xfrm>
          <a:prstGeom prst="rect">
            <a:avLst/>
          </a:prstGeom>
        </p:spPr>
      </p:pic>
    </p:spTree>
    <p:extLst>
      <p:ext uri="{BB962C8B-B14F-4D97-AF65-F5344CB8AC3E}">
        <p14:creationId xmlns:p14="http://schemas.microsoft.com/office/powerpoint/2010/main" val="5111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F067-1844-EC7D-B17C-EBB9957C57B7}"/>
              </a:ext>
            </a:extLst>
          </p:cNvPr>
          <p:cNvSpPr>
            <a:spLocks noGrp="1"/>
          </p:cNvSpPr>
          <p:nvPr>
            <p:ph type="title"/>
          </p:nvPr>
        </p:nvSpPr>
        <p:spPr>
          <a:xfrm>
            <a:off x="838200" y="116205"/>
            <a:ext cx="10515600" cy="1325563"/>
          </a:xfrm>
        </p:spPr>
        <p:txBody>
          <a:bodyPr/>
          <a:lstStyle/>
          <a:p>
            <a:pPr algn="ctr"/>
            <a:r>
              <a:rPr lang="en-GB" b="1" u="sng" dirty="0"/>
              <a:t>Anti Bullying Week: Hot Topics</a:t>
            </a:r>
            <a:br>
              <a:rPr lang="en-GB" b="1" u="sng" dirty="0"/>
            </a:br>
            <a:r>
              <a:rPr lang="en-GB" b="1" u="sng" dirty="0"/>
              <a:t>‘Peer Pressure &amp; Bullying”</a:t>
            </a:r>
          </a:p>
        </p:txBody>
      </p:sp>
      <p:sp>
        <p:nvSpPr>
          <p:cNvPr id="3" name="Content Placeholder 2">
            <a:extLst>
              <a:ext uri="{FF2B5EF4-FFF2-40B4-BE49-F238E27FC236}">
                <a16:creationId xmlns:a16="http://schemas.microsoft.com/office/drawing/2014/main" id="{168FDC80-64E8-10D5-FF5E-529CAB1BCF04}"/>
              </a:ext>
            </a:extLst>
          </p:cNvPr>
          <p:cNvSpPr>
            <a:spLocks noGrp="1"/>
          </p:cNvSpPr>
          <p:nvPr>
            <p:ph idx="1"/>
          </p:nvPr>
        </p:nvSpPr>
        <p:spPr>
          <a:xfrm>
            <a:off x="310016" y="1570718"/>
            <a:ext cx="11571968" cy="5004254"/>
          </a:xfrm>
          <a:solidFill>
            <a:schemeClr val="accent5">
              <a:lumMod val="20000"/>
              <a:lumOff val="80000"/>
            </a:schemeClr>
          </a:solidFill>
          <a:ln>
            <a:solidFill>
              <a:schemeClr val="tx1"/>
            </a:solidFill>
          </a:ln>
        </p:spPr>
        <p:txBody>
          <a:bodyPr>
            <a:noAutofit/>
          </a:bodyPr>
          <a:lstStyle/>
          <a:p>
            <a:pPr marL="0" indent="0" algn="l">
              <a:buNone/>
            </a:pPr>
            <a:r>
              <a:rPr lang="en-GB" sz="1800" b="0" i="0" dirty="0">
                <a:solidFill>
                  <a:srgbClr val="1A193A"/>
                </a:solidFill>
                <a:effectLst/>
                <a:latin typeface="Dinpro"/>
              </a:rPr>
              <a:t>Some examples of peer pressure can be more obvious than others, such as being pressured to engage in a certain activity, such as drinking, or to go to a certain party. It is important to recognise that other types of peer pressure can be less direct, such as pressure to dress in a particular way or to go along with the crowd to gain approval.</a:t>
            </a:r>
          </a:p>
          <a:p>
            <a:pPr marL="0" indent="0" algn="l">
              <a:buNone/>
            </a:pPr>
            <a:r>
              <a:rPr lang="en-GB" sz="1800" b="0" i="0" dirty="0">
                <a:solidFill>
                  <a:srgbClr val="1A193A"/>
                </a:solidFill>
                <a:effectLst/>
                <a:latin typeface="Dinpro"/>
              </a:rPr>
              <a:t>Most people will have to deal with peer pressure at some point in their life. Peer pressure can sometimes have a positive influence, for example you could be encouraged by your peers to be an Upstander against bullying behaviour. However, sometimes it can also have a negative impact. For instance, you might feel pressured into doing something that makes you feel uncomfortable or unsafe or to engage in negative behaviour such as bullying behaviour.</a:t>
            </a:r>
            <a:endParaRPr lang="en-GB" sz="1100" dirty="0">
              <a:solidFill>
                <a:srgbClr val="1A193A"/>
              </a:solidFill>
              <a:latin typeface="Dinpro"/>
            </a:endParaRPr>
          </a:p>
          <a:p>
            <a:pPr marL="0" indent="0" algn="l">
              <a:buNone/>
            </a:pPr>
            <a:r>
              <a:rPr lang="en-GB" sz="1800" b="0" i="0" dirty="0">
                <a:solidFill>
                  <a:srgbClr val="1A193A"/>
                </a:solidFill>
                <a:effectLst/>
                <a:latin typeface="Dinpro"/>
              </a:rPr>
              <a:t>It can be easy to give in to peer pressure for several reasons. For instance, you might feel you need to do what others are doing because you ‘want to be liked’ or ‘to fit in’ (</a:t>
            </a:r>
            <a:r>
              <a:rPr lang="en-GB" sz="1800" b="0" i="0" dirty="0" err="1">
                <a:solidFill>
                  <a:srgbClr val="1A193A"/>
                </a:solidFill>
                <a:effectLst/>
                <a:latin typeface="Dinpro"/>
              </a:rPr>
              <a:t>KidsHealth</a:t>
            </a:r>
            <a:r>
              <a:rPr lang="en-GB" sz="1800" b="0" i="0" dirty="0">
                <a:solidFill>
                  <a:srgbClr val="1A193A"/>
                </a:solidFill>
                <a:effectLst/>
                <a:latin typeface="Dinpro"/>
              </a:rPr>
              <a:t>, 2015). You might also give into peer pressure because you ‘fear being teased or physically hurt for not conforming’.</a:t>
            </a:r>
          </a:p>
          <a:p>
            <a:pPr marL="0" indent="0" algn="l">
              <a:buNone/>
            </a:pPr>
            <a:r>
              <a:rPr lang="en-GB" sz="1800" dirty="0">
                <a:solidFill>
                  <a:srgbClr val="1A193A"/>
                </a:solidFill>
                <a:latin typeface="Dinpro"/>
              </a:rPr>
              <a:t>Often, we assume that we can only experience bullying behaviour from people we do not know well. However, if you are feeling pressured by your friends to do something you do not want to do and this is making you feel upset or uncomfortable, this is still not okay.  </a:t>
            </a:r>
          </a:p>
          <a:p>
            <a:pPr marL="0" indent="0" algn="l">
              <a:buNone/>
            </a:pPr>
            <a:r>
              <a:rPr lang="en-GB" sz="1800" dirty="0">
                <a:solidFill>
                  <a:srgbClr val="1A193A"/>
                </a:solidFill>
                <a:latin typeface="Dinpro"/>
              </a:rPr>
              <a:t>It is important to remember that you and your friends will not necessarily like the same things, and if they are a true friend, they will respect your decision to not join in. You should never have to experience bullying behaviour or teasing for saying no to something you do not want to do.</a:t>
            </a:r>
          </a:p>
        </p:txBody>
      </p:sp>
      <p:sp>
        <p:nvSpPr>
          <p:cNvPr id="4" name="TextBox 3">
            <a:extLst>
              <a:ext uri="{FF2B5EF4-FFF2-40B4-BE49-F238E27FC236}">
                <a16:creationId xmlns:a16="http://schemas.microsoft.com/office/drawing/2014/main" id="{D43F6E48-6443-2C7F-D002-37A48D55EFD5}"/>
              </a:ext>
            </a:extLst>
          </p:cNvPr>
          <p:cNvSpPr txBox="1"/>
          <p:nvPr/>
        </p:nvSpPr>
        <p:spPr>
          <a:xfrm>
            <a:off x="9884228" y="444414"/>
            <a:ext cx="1997755" cy="783193"/>
          </a:xfrm>
          <a:prstGeom prst="roundRect">
            <a:avLst/>
          </a:prstGeom>
          <a:solidFill>
            <a:schemeClr val="accent4">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Watch: Back me Up!</a:t>
            </a:r>
            <a:endParaRPr kumimoji="0" lang="en-GB"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7684623B-28BA-3622-1B3C-8A0DD286A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952"/>
            <a:ext cx="2351314" cy="138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4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F067-1844-EC7D-B17C-EBB9957C57B7}"/>
              </a:ext>
            </a:extLst>
          </p:cNvPr>
          <p:cNvSpPr>
            <a:spLocks noGrp="1"/>
          </p:cNvSpPr>
          <p:nvPr>
            <p:ph type="title"/>
          </p:nvPr>
        </p:nvSpPr>
        <p:spPr>
          <a:xfrm>
            <a:off x="838200" y="116205"/>
            <a:ext cx="10515600" cy="1325563"/>
          </a:xfrm>
        </p:spPr>
        <p:txBody>
          <a:bodyPr/>
          <a:lstStyle/>
          <a:p>
            <a:pPr algn="ctr"/>
            <a:r>
              <a:rPr lang="en-GB" b="1" u="sng" dirty="0"/>
              <a:t>Anti Bullying Week: Hot Topics</a:t>
            </a:r>
            <a:br>
              <a:rPr lang="en-GB" b="1" u="sng" dirty="0"/>
            </a:br>
            <a:r>
              <a:rPr lang="en-GB" b="1" u="sng" dirty="0"/>
              <a:t>‘Peer Pressure &amp; Bullying”</a:t>
            </a:r>
          </a:p>
        </p:txBody>
      </p:sp>
      <p:sp>
        <p:nvSpPr>
          <p:cNvPr id="3" name="Content Placeholder 2">
            <a:extLst>
              <a:ext uri="{FF2B5EF4-FFF2-40B4-BE49-F238E27FC236}">
                <a16:creationId xmlns:a16="http://schemas.microsoft.com/office/drawing/2014/main" id="{168FDC80-64E8-10D5-FF5E-529CAB1BCF04}"/>
              </a:ext>
            </a:extLst>
          </p:cNvPr>
          <p:cNvSpPr>
            <a:spLocks noGrp="1"/>
          </p:cNvSpPr>
          <p:nvPr>
            <p:ph idx="1"/>
          </p:nvPr>
        </p:nvSpPr>
        <p:spPr>
          <a:xfrm>
            <a:off x="310016" y="1570718"/>
            <a:ext cx="11571968" cy="5004254"/>
          </a:xfrm>
          <a:solidFill>
            <a:schemeClr val="accent5">
              <a:lumMod val="20000"/>
              <a:lumOff val="80000"/>
            </a:schemeClr>
          </a:solidFill>
          <a:ln>
            <a:solidFill>
              <a:schemeClr val="tx1"/>
            </a:solidFill>
          </a:ln>
        </p:spPr>
        <p:txBody>
          <a:bodyPr>
            <a:noAutofit/>
          </a:bodyPr>
          <a:lstStyle/>
          <a:p>
            <a:pPr marL="0" indent="0">
              <a:buNone/>
            </a:pPr>
            <a:r>
              <a:rPr lang="en-GB" sz="1800" dirty="0">
                <a:solidFill>
                  <a:srgbClr val="1A193A"/>
                </a:solidFill>
                <a:latin typeface="Dinpro"/>
              </a:rPr>
              <a:t>Advice / thinking points when experiencing peer pressure:</a:t>
            </a:r>
          </a:p>
          <a:p>
            <a:pPr marL="0" indent="0">
              <a:buNone/>
            </a:pPr>
            <a:r>
              <a:rPr lang="en-GB" sz="1800" b="1" u="sng" dirty="0">
                <a:solidFill>
                  <a:srgbClr val="1A193A"/>
                </a:solidFill>
                <a:latin typeface="Dinpro"/>
              </a:rPr>
              <a:t>Establish boundaries</a:t>
            </a:r>
          </a:p>
          <a:p>
            <a:pPr marL="0" indent="0">
              <a:buNone/>
            </a:pPr>
            <a:r>
              <a:rPr lang="en-GB" sz="1800" dirty="0">
                <a:solidFill>
                  <a:srgbClr val="1A193A"/>
                </a:solidFill>
                <a:latin typeface="Dinpro"/>
              </a:rPr>
              <a:t>Standing up to your friends and going against the crowd can be intimidating but it is so important to establish clear boundaries with your friends. Honesty and communication are important in any friendship; once you have let your friends know how you feel, they should respect your point of view. </a:t>
            </a:r>
          </a:p>
          <a:p>
            <a:pPr marL="0" indent="0">
              <a:buNone/>
            </a:pPr>
            <a:r>
              <a:rPr lang="en-GB" sz="1800" b="1" u="sng" dirty="0">
                <a:solidFill>
                  <a:srgbClr val="1A193A"/>
                </a:solidFill>
                <a:latin typeface="Dinpro"/>
              </a:rPr>
              <a:t>Surround yourself with good friends</a:t>
            </a:r>
          </a:p>
          <a:p>
            <a:pPr marL="0" indent="0">
              <a:buNone/>
            </a:pPr>
            <a:r>
              <a:rPr lang="en-GB" sz="1800" dirty="0">
                <a:solidFill>
                  <a:srgbClr val="1A193A"/>
                </a:solidFill>
                <a:latin typeface="Dinpro"/>
              </a:rPr>
              <a:t>If your friends do not respect your boundaries and continue to put pressure on you, then it might be worth reflecting on who you surround yourself with. If you have a passion or a hobby, why not try joining a new extra-curricular club? </a:t>
            </a:r>
          </a:p>
          <a:p>
            <a:pPr marL="0" indent="0">
              <a:buNone/>
            </a:pPr>
            <a:r>
              <a:rPr lang="en-GB" sz="1800" b="1" u="sng" dirty="0">
                <a:solidFill>
                  <a:srgbClr val="1A193A"/>
                </a:solidFill>
                <a:latin typeface="Dinpro"/>
              </a:rPr>
              <a:t>Try not to judge</a:t>
            </a:r>
          </a:p>
          <a:p>
            <a:pPr marL="0" indent="0">
              <a:buNone/>
            </a:pPr>
            <a:r>
              <a:rPr lang="en-GB" sz="1800" dirty="0">
                <a:solidFill>
                  <a:srgbClr val="1A193A"/>
                </a:solidFill>
                <a:latin typeface="Dinpro"/>
              </a:rPr>
              <a:t>Although you may have different opinions, it is important to still try to not judge your peers who may be pressurising you. Childline emphasises the importance of respect and notes that ‘by respecting their choices, they should respect yours.’ </a:t>
            </a:r>
          </a:p>
          <a:p>
            <a:pPr marL="0" indent="0">
              <a:buNone/>
            </a:pPr>
            <a:r>
              <a:rPr lang="en-GB" sz="1800" b="1" u="sng" dirty="0">
                <a:solidFill>
                  <a:srgbClr val="1A193A"/>
                </a:solidFill>
                <a:latin typeface="Dinpro"/>
              </a:rPr>
              <a:t>Speak up  </a:t>
            </a:r>
          </a:p>
          <a:p>
            <a:pPr marL="0" indent="0">
              <a:buNone/>
            </a:pPr>
            <a:r>
              <a:rPr lang="en-GB" sz="1800" dirty="0">
                <a:solidFill>
                  <a:srgbClr val="1A193A"/>
                </a:solidFill>
                <a:latin typeface="Dinpro"/>
              </a:rPr>
              <a:t>Speak with a friend or trusted adult (like a parent/carer or teacher) about what is happening. They will be able to listen and offer support. You could also contact a support service like The Diana Award or Childline; (you can find details at the bottom of this article). If you are ever in immediate danger, call the emergency services (999 in the UK and Ireland).</a:t>
            </a:r>
          </a:p>
        </p:txBody>
      </p:sp>
      <p:pic>
        <p:nvPicPr>
          <p:cNvPr id="2050" name="Picture 2">
            <a:extLst>
              <a:ext uri="{FF2B5EF4-FFF2-40B4-BE49-F238E27FC236}">
                <a16:creationId xmlns:a16="http://schemas.microsoft.com/office/drawing/2014/main" id="{7684623B-28BA-3622-1B3C-8A0DD286A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952"/>
            <a:ext cx="2351314" cy="13840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A6132B-2C58-109A-EB34-8E0FD508F849}"/>
              </a:ext>
            </a:extLst>
          </p:cNvPr>
          <p:cNvSpPr txBox="1"/>
          <p:nvPr/>
        </p:nvSpPr>
        <p:spPr>
          <a:xfrm>
            <a:off x="9884228" y="444414"/>
            <a:ext cx="1997755" cy="783193"/>
          </a:xfrm>
          <a:prstGeom prst="roundRect">
            <a:avLst/>
          </a:prstGeom>
          <a:solidFill>
            <a:schemeClr val="accent4">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4"/>
              </a:rPr>
              <a:t>Watch: Back me Up!</a:t>
            </a:r>
            <a:endParaRPr kumimoji="0" lang="en-GB"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123533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1000"/>
                                        <p:tgtEl>
                                          <p:spTgt spid="3">
                                            <p:txEl>
                                              <p:pRg st="3" end="3"/>
                                            </p:txEl>
                                          </p:spTgt>
                                        </p:tgtEl>
                                      </p:cBhvr>
                                    </p:animEffect>
                                    <p:anim calcmode="lin" valueType="num">
                                      <p:cBhvr>
                                        <p:cTn id="5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animEffect transition="in" filter="fade">
                                      <p:cBhvr>
                                        <p:cTn id="63" dur="1000"/>
                                        <p:tgtEl>
                                          <p:spTgt spid="3">
                                            <p:txEl>
                                              <p:pRg st="1" end="1"/>
                                            </p:txEl>
                                          </p:spTgt>
                                        </p:tgtEl>
                                      </p:cBhvr>
                                    </p:animEffect>
                                    <p:anim calcmode="lin" valueType="num">
                                      <p:cBhvr>
                                        <p:cTn id="6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069515C4C01E4AB51222EDC3AFCB3B" ma:contentTypeVersion="12" ma:contentTypeDescription="Create a new document." ma:contentTypeScope="" ma:versionID="b732e9f9d94ac8fa5705c2a7aac645f5">
  <xsd:schema xmlns:xsd="http://www.w3.org/2001/XMLSchema" xmlns:xs="http://www.w3.org/2001/XMLSchema" xmlns:p="http://schemas.microsoft.com/office/2006/metadata/properties" xmlns:ns2="25bce31e-210f-4595-b6f1-ad167b62b966" xmlns:ns3="16ae49f3-829e-48a4-b770-42088e17cf9e" targetNamespace="http://schemas.microsoft.com/office/2006/metadata/properties" ma:root="true" ma:fieldsID="821c91d6c7bd34a821fa9129b496a4f1" ns2:_="" ns3:_="">
    <xsd:import namespace="25bce31e-210f-4595-b6f1-ad167b62b966"/>
    <xsd:import namespace="16ae49f3-829e-48a4-b770-42088e17cf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ce31e-210f-4595-b6f1-ad167b62b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d4c797-396b-422f-9324-c7326d18571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e49f3-829e-48a4-b770-42088e17cf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b1b432-1b3f-4e3d-84fa-547afe762041}" ma:internalName="TaxCatchAll" ma:showField="CatchAllData" ma:web="16ae49f3-829e-48a4-b770-42088e17c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6ae49f3-829e-48a4-b770-42088e17cf9e" xsi:nil="true"/>
    <lcf76f155ced4ddcb4097134ff3c332f xmlns="25bce31e-210f-4595-b6f1-ad167b62b9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90AB69-CB2E-428B-AFE6-925428401C41}">
  <ds:schemaRefs>
    <ds:schemaRef ds:uri="http://schemas.microsoft.com/sharepoint/v3/contenttype/forms"/>
  </ds:schemaRefs>
</ds:datastoreItem>
</file>

<file path=customXml/itemProps2.xml><?xml version="1.0" encoding="utf-8"?>
<ds:datastoreItem xmlns:ds="http://schemas.openxmlformats.org/officeDocument/2006/customXml" ds:itemID="{853C246E-4647-4D35-A0F1-50412C9437F2}">
  <ds:schemaRefs>
    <ds:schemaRef ds:uri="16ae49f3-829e-48a4-b770-42088e17cf9e"/>
    <ds:schemaRef ds:uri="25bce31e-210f-4595-b6f1-ad167b62b9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1621D4-1139-4877-8D77-6CD6883D1B9C}">
  <ds:schemaRefs>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25bce31e-210f-4595-b6f1-ad167b62b966"/>
    <ds:schemaRef ds:uri="http://schemas.microsoft.com/office/infopath/2007/PartnerControls"/>
    <ds:schemaRef ds:uri="16ae49f3-829e-48a4-b770-42088e17cf9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4174</TotalTime>
  <Words>1048</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Cera Round Pro</vt:lpstr>
      <vt:lpstr>Dinpro</vt:lpstr>
      <vt:lpstr>Open Sans</vt:lpstr>
      <vt:lpstr>Office Theme</vt:lpstr>
      <vt:lpstr>PowerPoint Presentation</vt:lpstr>
      <vt:lpstr>PowerPoint Presentation</vt:lpstr>
      <vt:lpstr>Anti Bullying Week: Hot Topics ‘Falling out with friends’</vt:lpstr>
      <vt:lpstr>PowerPoint Presentation</vt:lpstr>
      <vt:lpstr>Anti Bullying Week: Hot Topics ‘Peer Pressure &amp; Bullying”</vt:lpstr>
      <vt:lpstr>Anti Bullying Week: Hot Topics ‘Peer Pressure &amp; Bullying”</vt:lpstr>
    </vt:vector>
  </TitlesOfParts>
  <Company>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ABW 2023</dc:title>
  <dc:creator>Betts, Lucy</dc:creator>
  <cp:lastModifiedBy>Jamie Forrest</cp:lastModifiedBy>
  <cp:revision>26</cp:revision>
  <dcterms:created xsi:type="dcterms:W3CDTF">2023-08-01T12:26:09Z</dcterms:created>
  <dcterms:modified xsi:type="dcterms:W3CDTF">2023-11-13T12:23:36Z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0x010100CC069515C4C01E4AB51222EDC3AFCB3B</vt:lpwstr>
  </property>
  <property fmtid="{D5CDD505-2E9C-101B-9397-08002B2CF9AE}" pid="3" name="MediaServiceImageTags">
    <vt:lpwstr/>
  </property>
</Properties>
</file>