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20" r:id="rId5"/>
    <p:sldId id="308" r:id="rId6"/>
    <p:sldId id="307" r:id="rId7"/>
    <p:sldId id="309" r:id="rId8"/>
    <p:sldId id="310" r:id="rId9"/>
    <p:sldId id="313" r:id="rId10"/>
    <p:sldId id="314" r:id="rId11"/>
    <p:sldId id="321" r:id="rId12"/>
    <p:sldId id="322" r:id="rId13"/>
    <p:sldId id="323" r:id="rId14"/>
    <p:sldId id="324" r:id="rId15"/>
    <p:sldId id="325" r:id="rId16"/>
    <p:sldId id="326" r:id="rId17"/>
    <p:sldId id="32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57A"/>
    <a:srgbClr val="1B1464"/>
    <a:srgbClr val="8857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C616E-3CA1-43D0-BBA6-298F1B5F9119}" v="7" dt="2023-09-03T22:36:49.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095" autoAdjust="0"/>
    <p:restoredTop sz="82004" autoAdjust="0"/>
  </p:normalViewPr>
  <p:slideViewPr>
    <p:cSldViewPr snapToGrid="0">
      <p:cViewPr varScale="1">
        <p:scale>
          <a:sx n="55" d="100"/>
          <a:sy n="55" d="100"/>
        </p:scale>
        <p:origin x="4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ha Evans" userId="3c1badc2-301d-4c55-ab15-e0004543ecf2" providerId="ADAL" clId="{41FC616E-3CA1-43D0-BBA6-298F1B5F9119}"/>
    <pc:docChg chg="custSel modSld">
      <pc:chgData name="Martha Evans" userId="3c1badc2-301d-4c55-ab15-e0004543ecf2" providerId="ADAL" clId="{41FC616E-3CA1-43D0-BBA6-298F1B5F9119}" dt="2023-09-03T22:39:54.140" v="53" actId="1036"/>
      <pc:docMkLst>
        <pc:docMk/>
      </pc:docMkLst>
      <pc:sldChg chg="addSp delSp modSp mod delAnim">
        <pc:chgData name="Martha Evans" userId="3c1badc2-301d-4c55-ab15-e0004543ecf2" providerId="ADAL" clId="{41FC616E-3CA1-43D0-BBA6-298F1B5F9119}" dt="2023-09-03T22:37:10.953" v="7" actId="207"/>
        <pc:sldMkLst>
          <pc:docMk/>
          <pc:sldMk cId="1199729813" sldId="300"/>
        </pc:sldMkLst>
        <pc:spChg chg="mod">
          <ac:chgData name="Martha Evans" userId="3c1badc2-301d-4c55-ab15-e0004543ecf2" providerId="ADAL" clId="{41FC616E-3CA1-43D0-BBA6-298F1B5F9119}" dt="2023-09-03T22:37:10.953" v="7" actId="207"/>
          <ac:spMkLst>
            <pc:docMk/>
            <pc:sldMk cId="1199729813" sldId="300"/>
            <ac:spMk id="4" creationId="{C376E402-446D-CAFC-B109-777E5FEB78A2}"/>
          </ac:spMkLst>
        </pc:spChg>
        <pc:picChg chg="del">
          <ac:chgData name="Martha Evans" userId="3c1badc2-301d-4c55-ab15-e0004543ecf2" providerId="ADAL" clId="{41FC616E-3CA1-43D0-BBA6-298F1B5F9119}" dt="2023-09-03T22:36:41.172" v="0" actId="478"/>
          <ac:picMkLst>
            <pc:docMk/>
            <pc:sldMk cId="1199729813" sldId="300"/>
            <ac:picMk id="5" creationId="{604F5D4F-B342-A502-DD96-8526413E8AE8}"/>
          </ac:picMkLst>
        </pc:picChg>
        <pc:picChg chg="add mod">
          <ac:chgData name="Martha Evans" userId="3c1badc2-301d-4c55-ab15-e0004543ecf2" providerId="ADAL" clId="{41FC616E-3CA1-43D0-BBA6-298F1B5F9119}" dt="2023-09-03T22:36:53.581" v="2" actId="1076"/>
          <ac:picMkLst>
            <pc:docMk/>
            <pc:sldMk cId="1199729813" sldId="300"/>
            <ac:picMk id="9" creationId="{9F69F8A5-72F4-EA8A-44F2-DF1759081D09}"/>
          </ac:picMkLst>
        </pc:picChg>
      </pc:sldChg>
      <pc:sldChg chg="addSp delSp modSp mod delAnim">
        <pc:chgData name="Martha Evans" userId="3c1badc2-301d-4c55-ab15-e0004543ecf2" providerId="ADAL" clId="{41FC616E-3CA1-43D0-BBA6-298F1B5F9119}" dt="2023-09-03T22:38:15.619" v="27" actId="14100"/>
        <pc:sldMkLst>
          <pc:docMk/>
          <pc:sldMk cId="4141580595" sldId="308"/>
        </pc:sldMkLst>
        <pc:spChg chg="mod">
          <ac:chgData name="Martha Evans" userId="3c1badc2-301d-4c55-ab15-e0004543ecf2" providerId="ADAL" clId="{41FC616E-3CA1-43D0-BBA6-298F1B5F9119}" dt="2023-09-03T22:38:15.619" v="27" actId="14100"/>
          <ac:spMkLst>
            <pc:docMk/>
            <pc:sldMk cId="4141580595" sldId="308"/>
            <ac:spMk id="18" creationId="{942C5DC8-7668-23AE-914D-5E73D7FED7B4}"/>
          </ac:spMkLst>
        </pc:spChg>
        <pc:picChg chg="add del mod">
          <ac:chgData name="Martha Evans" userId="3c1badc2-301d-4c55-ab15-e0004543ecf2" providerId="ADAL" clId="{41FC616E-3CA1-43D0-BBA6-298F1B5F9119}" dt="2023-09-03T22:37:37.072" v="12" actId="478"/>
          <ac:picMkLst>
            <pc:docMk/>
            <pc:sldMk cId="4141580595" sldId="308"/>
            <ac:picMk id="5" creationId="{25A79805-70A1-E102-6EBB-ED4EAB0B9467}"/>
          </ac:picMkLst>
        </pc:picChg>
        <pc:picChg chg="add mod">
          <ac:chgData name="Martha Evans" userId="3c1badc2-301d-4c55-ab15-e0004543ecf2" providerId="ADAL" clId="{41FC616E-3CA1-43D0-BBA6-298F1B5F9119}" dt="2023-09-03T22:37:51.941" v="21" actId="1037"/>
          <ac:picMkLst>
            <pc:docMk/>
            <pc:sldMk cId="4141580595" sldId="308"/>
            <ac:picMk id="7" creationId="{D48BF1B9-D54E-855D-D805-3CECBA9BC273}"/>
          </ac:picMkLst>
        </pc:picChg>
        <pc:picChg chg="del">
          <ac:chgData name="Martha Evans" userId="3c1badc2-301d-4c55-ab15-e0004543ecf2" providerId="ADAL" clId="{41FC616E-3CA1-43D0-BBA6-298F1B5F9119}" dt="2023-09-03T22:37:29.537" v="8" actId="478"/>
          <ac:picMkLst>
            <pc:docMk/>
            <pc:sldMk cId="4141580595" sldId="308"/>
            <ac:picMk id="19" creationId="{27D99132-F8A9-E85A-F3A8-4E7B4EEC0E70}"/>
          </ac:picMkLst>
        </pc:picChg>
      </pc:sldChg>
      <pc:sldChg chg="addSp delSp modSp mod delAnim">
        <pc:chgData name="Martha Evans" userId="3c1badc2-301d-4c55-ab15-e0004543ecf2" providerId="ADAL" clId="{41FC616E-3CA1-43D0-BBA6-298F1B5F9119}" dt="2023-09-03T22:39:09.321" v="39" actId="207"/>
        <pc:sldMkLst>
          <pc:docMk/>
          <pc:sldMk cId="3191096882" sldId="310"/>
        </pc:sldMkLst>
        <pc:spChg chg="mod">
          <ac:chgData name="Martha Evans" userId="3c1badc2-301d-4c55-ab15-e0004543ecf2" providerId="ADAL" clId="{41FC616E-3CA1-43D0-BBA6-298F1B5F9119}" dt="2023-09-03T22:39:09.321" v="39" actId="207"/>
          <ac:spMkLst>
            <pc:docMk/>
            <pc:sldMk cId="3191096882" sldId="310"/>
            <ac:spMk id="7" creationId="{72C25541-5545-0227-C148-BB4BBBDB45EC}"/>
          </ac:spMkLst>
        </pc:spChg>
        <pc:picChg chg="add del">
          <ac:chgData name="Martha Evans" userId="3c1badc2-301d-4c55-ab15-e0004543ecf2" providerId="ADAL" clId="{41FC616E-3CA1-43D0-BBA6-298F1B5F9119}" dt="2023-09-03T22:38:38.987" v="30" actId="478"/>
          <ac:picMkLst>
            <pc:docMk/>
            <pc:sldMk cId="3191096882" sldId="310"/>
            <ac:picMk id="6" creationId="{CE7BCDEC-A60B-FF1C-6285-91FB41BE2136}"/>
          </ac:picMkLst>
        </pc:picChg>
        <pc:picChg chg="del">
          <ac:chgData name="Martha Evans" userId="3c1badc2-301d-4c55-ab15-e0004543ecf2" providerId="ADAL" clId="{41FC616E-3CA1-43D0-BBA6-298F1B5F9119}" dt="2023-09-03T22:38:36.656" v="28" actId="478"/>
          <ac:picMkLst>
            <pc:docMk/>
            <pc:sldMk cId="3191096882" sldId="310"/>
            <ac:picMk id="11" creationId="{DDCD17B9-4E5A-A4EC-57F9-40FEA40DC82A}"/>
          </ac:picMkLst>
        </pc:picChg>
        <pc:picChg chg="add mod">
          <ac:chgData name="Martha Evans" userId="3c1badc2-301d-4c55-ab15-e0004543ecf2" providerId="ADAL" clId="{41FC616E-3CA1-43D0-BBA6-298F1B5F9119}" dt="2023-09-03T22:38:50.674" v="34" actId="1076"/>
          <ac:picMkLst>
            <pc:docMk/>
            <pc:sldMk cId="3191096882" sldId="310"/>
            <ac:picMk id="12" creationId="{08F55046-373E-1001-2E31-666525AD2573}"/>
          </ac:picMkLst>
        </pc:picChg>
      </pc:sldChg>
      <pc:sldChg chg="addSp delSp modSp mod delAnim">
        <pc:chgData name="Martha Evans" userId="3c1badc2-301d-4c55-ab15-e0004543ecf2" providerId="ADAL" clId="{41FC616E-3CA1-43D0-BBA6-298F1B5F9119}" dt="2023-09-03T22:39:54.140" v="53" actId="1036"/>
        <pc:sldMkLst>
          <pc:docMk/>
          <pc:sldMk cId="1157274356" sldId="311"/>
        </pc:sldMkLst>
        <pc:spChg chg="mod">
          <ac:chgData name="Martha Evans" userId="3c1badc2-301d-4c55-ab15-e0004543ecf2" providerId="ADAL" clId="{41FC616E-3CA1-43D0-BBA6-298F1B5F9119}" dt="2023-09-03T22:39:54.140" v="53" actId="1036"/>
          <ac:spMkLst>
            <pc:docMk/>
            <pc:sldMk cId="1157274356" sldId="311"/>
            <ac:spMk id="7" creationId="{84972D37-77FE-208A-9D6F-D8B3CDFCA1CE}"/>
          </ac:spMkLst>
        </pc:spChg>
        <pc:picChg chg="add mod">
          <ac:chgData name="Martha Evans" userId="3c1badc2-301d-4c55-ab15-e0004543ecf2" providerId="ADAL" clId="{41FC616E-3CA1-43D0-BBA6-298F1B5F9119}" dt="2023-09-03T22:39:43.619" v="43" actId="1076"/>
          <ac:picMkLst>
            <pc:docMk/>
            <pc:sldMk cId="1157274356" sldId="311"/>
            <ac:picMk id="6" creationId="{C83E5814-6C86-77EF-53BE-37F9B7D6E601}"/>
          </ac:picMkLst>
        </pc:picChg>
        <pc:picChg chg="del">
          <ac:chgData name="Martha Evans" userId="3c1badc2-301d-4c55-ab15-e0004543ecf2" providerId="ADAL" clId="{41FC616E-3CA1-43D0-BBA6-298F1B5F9119}" dt="2023-09-03T22:39:32.339" v="40" actId="478"/>
          <ac:picMkLst>
            <pc:docMk/>
            <pc:sldMk cId="1157274356" sldId="311"/>
            <ac:picMk id="11" creationId="{76834C16-A704-22BA-D131-AE0237874F63}"/>
          </ac:picMkLst>
        </pc:picChg>
      </pc:sldChg>
    </pc:docChg>
  </pc:docChgLst>
  <pc:docChgLst>
    <pc:chgData name="Aoife Nic Colaim" userId="6aaa2443-ec71-4a99-a879-78a614b2bc72" providerId="ADAL" clId="{DDC84306-0245-4A64-B74A-3407B29C630F}"/>
    <pc:docChg chg="undo custSel modSld">
      <pc:chgData name="Aoife Nic Colaim" userId="6aaa2443-ec71-4a99-a879-78a614b2bc72" providerId="ADAL" clId="{DDC84306-0245-4A64-B74A-3407B29C630F}" dt="2023-09-01T11:11:09.864" v="1021" actId="313"/>
      <pc:docMkLst>
        <pc:docMk/>
      </pc:docMkLst>
      <pc:sldChg chg="addSp delSp modSp mod setBg modAnim">
        <pc:chgData name="Aoife Nic Colaim" userId="6aaa2443-ec71-4a99-a879-78a614b2bc72" providerId="ADAL" clId="{DDC84306-0245-4A64-B74A-3407B29C630F}" dt="2023-09-01T11:07:10.903" v="613" actId="1076"/>
        <pc:sldMkLst>
          <pc:docMk/>
          <pc:sldMk cId="2819244330" sldId="313"/>
        </pc:sldMkLst>
        <pc:spChg chg="add mod">
          <ac:chgData name="Aoife Nic Colaim" userId="6aaa2443-ec71-4a99-a879-78a614b2bc72" providerId="ADAL" clId="{DDC84306-0245-4A64-B74A-3407B29C630F}" dt="2023-09-01T11:07:10.903" v="613" actId="1076"/>
          <ac:spMkLst>
            <pc:docMk/>
            <pc:sldMk cId="2819244330" sldId="313"/>
            <ac:spMk id="2" creationId="{0970DF7D-55AB-9C1E-42B7-AB8E1A1D7A53}"/>
          </ac:spMkLst>
        </pc:spChg>
        <pc:spChg chg="del mod">
          <ac:chgData name="Aoife Nic Colaim" userId="6aaa2443-ec71-4a99-a879-78a614b2bc72" providerId="ADAL" clId="{DDC84306-0245-4A64-B74A-3407B29C630F}" dt="2023-08-08T12:32:43.070" v="97"/>
          <ac:spMkLst>
            <pc:docMk/>
            <pc:sldMk cId="2819244330" sldId="313"/>
            <ac:spMk id="2" creationId="{DAE2FB3B-9249-4ABD-0416-27A825764588}"/>
          </ac:spMkLst>
        </pc:spChg>
        <pc:spChg chg="del mod">
          <ac:chgData name="Aoife Nic Colaim" userId="6aaa2443-ec71-4a99-a879-78a614b2bc72" providerId="ADAL" clId="{DDC84306-0245-4A64-B74A-3407B29C630F}" dt="2023-08-08T12:32:43.070" v="99"/>
          <ac:spMkLst>
            <pc:docMk/>
            <pc:sldMk cId="2819244330" sldId="313"/>
            <ac:spMk id="5" creationId="{424340C4-B76C-A17D-2D00-4938CDFEAD81}"/>
          </ac:spMkLst>
        </pc:spChg>
        <pc:spChg chg="del mod">
          <ac:chgData name="Aoife Nic Colaim" userId="6aaa2443-ec71-4a99-a879-78a614b2bc72" providerId="ADAL" clId="{DDC84306-0245-4A64-B74A-3407B29C630F}" dt="2023-08-08T12:32:43.070" v="95"/>
          <ac:spMkLst>
            <pc:docMk/>
            <pc:sldMk cId="2819244330" sldId="313"/>
            <ac:spMk id="6" creationId="{9049D777-FBE6-B9A2-12D8-85B9582764B6}"/>
          </ac:spMkLst>
        </pc:spChg>
        <pc:spChg chg="mod">
          <ac:chgData name="Aoife Nic Colaim" userId="6aaa2443-ec71-4a99-a879-78a614b2bc72" providerId="ADAL" clId="{DDC84306-0245-4A64-B74A-3407B29C630F}" dt="2023-08-08T12:35:47.890" v="108" actId="1076"/>
          <ac:spMkLst>
            <pc:docMk/>
            <pc:sldMk cId="2819244330" sldId="313"/>
            <ac:spMk id="7" creationId="{72CD7307-9686-22E9-38E7-47159B38CF09}"/>
          </ac:spMkLst>
        </pc:spChg>
        <pc:spChg chg="mod">
          <ac:chgData name="Aoife Nic Colaim" userId="6aaa2443-ec71-4a99-a879-78a614b2bc72" providerId="ADAL" clId="{DDC84306-0245-4A64-B74A-3407B29C630F}" dt="2023-08-08T12:35:56.673" v="109" actId="1076"/>
          <ac:spMkLst>
            <pc:docMk/>
            <pc:sldMk cId="2819244330" sldId="313"/>
            <ac:spMk id="8" creationId="{030BC0B9-8C5E-690F-75D5-79753247810D}"/>
          </ac:spMkLst>
        </pc:spChg>
        <pc:spChg chg="mod">
          <ac:chgData name="Aoife Nic Colaim" userId="6aaa2443-ec71-4a99-a879-78a614b2bc72" providerId="ADAL" clId="{DDC84306-0245-4A64-B74A-3407B29C630F}" dt="2023-09-01T11:07:05.639" v="612" actId="1076"/>
          <ac:spMkLst>
            <pc:docMk/>
            <pc:sldMk cId="2819244330" sldId="313"/>
            <ac:spMk id="16" creationId="{91E2873D-7A61-CC48-663E-48FDAACC575A}"/>
          </ac:spMkLst>
        </pc:spChg>
        <pc:picChg chg="add del mod">
          <ac:chgData name="Aoife Nic Colaim" userId="6aaa2443-ec71-4a99-a879-78a614b2bc72" providerId="ADAL" clId="{DDC84306-0245-4A64-B74A-3407B29C630F}" dt="2023-09-01T11:00:31.091" v="201" actId="478"/>
          <ac:picMkLst>
            <pc:docMk/>
            <pc:sldMk cId="2819244330" sldId="313"/>
            <ac:picMk id="9" creationId="{8DD9DDF2-73CE-6F29-7F54-03291704B0D6}"/>
          </ac:picMkLst>
        </pc:picChg>
      </pc:sldChg>
      <pc:sldChg chg="addSp delSp modSp mod setBg modAnim">
        <pc:chgData name="Aoife Nic Colaim" userId="6aaa2443-ec71-4a99-a879-78a614b2bc72" providerId="ADAL" clId="{DDC84306-0245-4A64-B74A-3407B29C630F}" dt="2023-09-01T11:11:09.864" v="1021" actId="313"/>
        <pc:sldMkLst>
          <pc:docMk/>
          <pc:sldMk cId="3646962800" sldId="314"/>
        </pc:sldMkLst>
        <pc:spChg chg="add mod">
          <ac:chgData name="Aoife Nic Colaim" userId="6aaa2443-ec71-4a99-a879-78a614b2bc72" providerId="ADAL" clId="{DDC84306-0245-4A64-B74A-3407B29C630F}" dt="2023-09-01T11:11:09.864" v="1021" actId="313"/>
          <ac:spMkLst>
            <pc:docMk/>
            <pc:sldMk cId="3646962800" sldId="314"/>
            <ac:spMk id="2" creationId="{77AF0937-D753-8321-6105-D2B579F52783}"/>
          </ac:spMkLst>
        </pc:spChg>
        <pc:spChg chg="mod">
          <ac:chgData name="Aoife Nic Colaim" userId="6aaa2443-ec71-4a99-a879-78a614b2bc72" providerId="ADAL" clId="{DDC84306-0245-4A64-B74A-3407B29C630F}" dt="2023-08-08T12:36:51.087" v="198" actId="5793"/>
          <ac:spMkLst>
            <pc:docMk/>
            <pc:sldMk cId="3646962800" sldId="314"/>
            <ac:spMk id="8" creationId="{030BC0B9-8C5E-690F-75D5-79753247810D}"/>
          </ac:spMkLst>
        </pc:spChg>
        <pc:picChg chg="del mod">
          <ac:chgData name="Aoife Nic Colaim" userId="6aaa2443-ec71-4a99-a879-78a614b2bc72" providerId="ADAL" clId="{DDC84306-0245-4A64-B74A-3407B29C630F}" dt="2023-09-01T11:07:24.434" v="614" actId="478"/>
          <ac:picMkLst>
            <pc:docMk/>
            <pc:sldMk cId="3646962800" sldId="314"/>
            <ac:picMk id="9" creationId="{8DD9DDF2-73CE-6F29-7F54-03291704B0D6}"/>
          </ac:picMkLst>
        </pc:picChg>
      </pc:sldChg>
    </pc:docChg>
  </pc:docChgLst>
  <pc:docChgLst>
    <pc:chgData name="Luke Evason-Browning" userId="3595951c-6db8-40c2-9ef3-7844efe92eaa" providerId="ADAL" clId="{28B16ACD-DAAB-4971-8222-B22168FD23C6}"/>
    <pc:docChg chg="undo custSel modSld">
      <pc:chgData name="Luke Evason-Browning" userId="3595951c-6db8-40c2-9ef3-7844efe92eaa" providerId="ADAL" clId="{28B16ACD-DAAB-4971-8222-B22168FD23C6}" dt="2023-09-01T15:55:42.062" v="202" actId="1076"/>
      <pc:docMkLst>
        <pc:docMk/>
      </pc:docMkLst>
      <pc:sldChg chg="modSp mod">
        <pc:chgData name="Luke Evason-Browning" userId="3595951c-6db8-40c2-9ef3-7844efe92eaa" providerId="ADAL" clId="{28B16ACD-DAAB-4971-8222-B22168FD23C6}" dt="2023-09-01T15:08:39.714" v="4" actId="207"/>
        <pc:sldMkLst>
          <pc:docMk/>
          <pc:sldMk cId="511263161" sldId="272"/>
        </pc:sldMkLst>
        <pc:picChg chg="mod">
          <ac:chgData name="Luke Evason-Browning" userId="3595951c-6db8-40c2-9ef3-7844efe92eaa" providerId="ADAL" clId="{28B16ACD-DAAB-4971-8222-B22168FD23C6}" dt="2023-09-01T15:08:39.714" v="4" actId="207"/>
          <ac:picMkLst>
            <pc:docMk/>
            <pc:sldMk cId="511263161" sldId="272"/>
            <ac:picMk id="3" creationId="{3DD2AECB-9744-9DEF-C1E0-D73CCAD4A917}"/>
          </ac:picMkLst>
        </pc:picChg>
      </pc:sldChg>
      <pc:sldChg chg="modSp mod modAnim">
        <pc:chgData name="Luke Evason-Browning" userId="3595951c-6db8-40c2-9ef3-7844efe92eaa" providerId="ADAL" clId="{28B16ACD-DAAB-4971-8222-B22168FD23C6}" dt="2023-09-01T15:29:28.455" v="166"/>
        <pc:sldMkLst>
          <pc:docMk/>
          <pc:sldMk cId="3046477631" sldId="296"/>
        </pc:sldMkLst>
        <pc:spChg chg="mod">
          <ac:chgData name="Luke Evason-Browning" userId="3595951c-6db8-40c2-9ef3-7844efe92eaa" providerId="ADAL" clId="{28B16ACD-DAAB-4971-8222-B22168FD23C6}" dt="2023-09-01T15:28:10.218" v="158" actId="207"/>
          <ac:spMkLst>
            <pc:docMk/>
            <pc:sldMk cId="3046477631" sldId="296"/>
            <ac:spMk id="21" creationId="{93B04629-37D1-F708-B5A9-74987DD6953D}"/>
          </ac:spMkLst>
        </pc:spChg>
      </pc:sldChg>
      <pc:sldChg chg="addSp delSp modSp mod setBg modAnim">
        <pc:chgData name="Luke Evason-Browning" userId="3595951c-6db8-40c2-9ef3-7844efe92eaa" providerId="ADAL" clId="{28B16ACD-DAAB-4971-8222-B22168FD23C6}" dt="2023-09-01T15:11:30.948" v="31" actId="1076"/>
        <pc:sldMkLst>
          <pc:docMk/>
          <pc:sldMk cId="1199729813" sldId="300"/>
        </pc:sldMkLst>
        <pc:spChg chg="add mod">
          <ac:chgData name="Luke Evason-Browning" userId="3595951c-6db8-40c2-9ef3-7844efe92eaa" providerId="ADAL" clId="{28B16ACD-DAAB-4971-8222-B22168FD23C6}" dt="2023-09-01T15:11:00.945" v="25"/>
          <ac:spMkLst>
            <pc:docMk/>
            <pc:sldMk cId="1199729813" sldId="300"/>
            <ac:spMk id="4" creationId="{C376E402-446D-CAFC-B109-777E5FEB78A2}"/>
          </ac:spMkLst>
        </pc:spChg>
        <pc:spChg chg="mod">
          <ac:chgData name="Luke Evason-Browning" userId="3595951c-6db8-40c2-9ef3-7844efe92eaa" providerId="ADAL" clId="{28B16ACD-DAAB-4971-8222-B22168FD23C6}" dt="2023-09-01T15:11:03.848" v="26" actId="20577"/>
          <ac:spMkLst>
            <pc:docMk/>
            <pc:sldMk cId="1199729813" sldId="300"/>
            <ac:spMk id="8" creationId="{36F8E2D2-5FA4-BDD4-7818-D9DBEEECAD7F}"/>
          </ac:spMkLst>
        </pc:spChg>
        <pc:picChg chg="add mod">
          <ac:chgData name="Luke Evason-Browning" userId="3595951c-6db8-40c2-9ef3-7844efe92eaa" providerId="ADAL" clId="{28B16ACD-DAAB-4971-8222-B22168FD23C6}" dt="2023-09-01T15:10:52.433" v="24"/>
          <ac:picMkLst>
            <pc:docMk/>
            <pc:sldMk cId="1199729813" sldId="300"/>
            <ac:picMk id="3" creationId="{9F43E208-DC38-D530-A0AC-DD575E302818}"/>
          </ac:picMkLst>
        </pc:picChg>
        <pc:picChg chg="add mod">
          <ac:chgData name="Luke Evason-Browning" userId="3595951c-6db8-40c2-9ef3-7844efe92eaa" providerId="ADAL" clId="{28B16ACD-DAAB-4971-8222-B22168FD23C6}" dt="2023-09-01T15:11:30.948" v="31" actId="1076"/>
          <ac:picMkLst>
            <pc:docMk/>
            <pc:sldMk cId="1199729813" sldId="300"/>
            <ac:picMk id="5" creationId="{604F5D4F-B342-A502-DD96-8526413E8AE8}"/>
          </ac:picMkLst>
        </pc:picChg>
        <pc:picChg chg="del">
          <ac:chgData name="Luke Evason-Browning" userId="3595951c-6db8-40c2-9ef3-7844efe92eaa" providerId="ADAL" clId="{28B16ACD-DAAB-4971-8222-B22168FD23C6}" dt="2023-09-01T15:10:52.145" v="23" actId="478"/>
          <ac:picMkLst>
            <pc:docMk/>
            <pc:sldMk cId="1199729813" sldId="300"/>
            <ac:picMk id="9" creationId="{968D5D2E-6AB1-4EE8-CA0F-D09A04AB6946}"/>
          </ac:picMkLst>
        </pc:picChg>
      </pc:sldChg>
      <pc:sldChg chg="modSp mod setBg">
        <pc:chgData name="Luke Evason-Browning" userId="3595951c-6db8-40c2-9ef3-7844efe92eaa" providerId="ADAL" clId="{28B16ACD-DAAB-4971-8222-B22168FD23C6}" dt="2023-09-01T15:09:06.626" v="12" actId="20577"/>
        <pc:sldMkLst>
          <pc:docMk/>
          <pc:sldMk cId="4072185737" sldId="304"/>
        </pc:sldMkLst>
        <pc:spChg chg="mod">
          <ac:chgData name="Luke Evason-Browning" userId="3595951c-6db8-40c2-9ef3-7844efe92eaa" providerId="ADAL" clId="{28B16ACD-DAAB-4971-8222-B22168FD23C6}" dt="2023-09-01T15:08:23.654" v="3" actId="1076"/>
          <ac:spMkLst>
            <pc:docMk/>
            <pc:sldMk cId="4072185737" sldId="304"/>
            <ac:spMk id="4" creationId="{0BFCC819-AE2F-DBC1-0C86-6CBDF26CF2B7}"/>
          </ac:spMkLst>
        </pc:spChg>
        <pc:spChg chg="mod">
          <ac:chgData name="Luke Evason-Browning" userId="3595951c-6db8-40c2-9ef3-7844efe92eaa" providerId="ADAL" clId="{28B16ACD-DAAB-4971-8222-B22168FD23C6}" dt="2023-09-01T15:09:06.626" v="12" actId="20577"/>
          <ac:spMkLst>
            <pc:docMk/>
            <pc:sldMk cId="4072185737" sldId="304"/>
            <ac:spMk id="8" creationId="{FB9F51CA-85CA-AEFF-EC9B-41CD9BB71E19}"/>
          </ac:spMkLst>
        </pc:spChg>
      </pc:sldChg>
      <pc:sldChg chg="delSp modSp mod">
        <pc:chgData name="Luke Evason-Browning" userId="3595951c-6db8-40c2-9ef3-7844efe92eaa" providerId="ADAL" clId="{28B16ACD-DAAB-4971-8222-B22168FD23C6}" dt="2023-09-01T15:26:19.649" v="119" actId="207"/>
        <pc:sldMkLst>
          <pc:docMk/>
          <pc:sldMk cId="1401018884" sldId="307"/>
        </pc:sldMkLst>
        <pc:spChg chg="mod">
          <ac:chgData name="Luke Evason-Browning" userId="3595951c-6db8-40c2-9ef3-7844efe92eaa" providerId="ADAL" clId="{28B16ACD-DAAB-4971-8222-B22168FD23C6}" dt="2023-09-01T15:26:12.751" v="118" actId="20577"/>
          <ac:spMkLst>
            <pc:docMk/>
            <pc:sldMk cId="1401018884" sldId="307"/>
            <ac:spMk id="6" creationId="{9049D777-FBE6-B9A2-12D8-85B9582764B6}"/>
          </ac:spMkLst>
        </pc:spChg>
        <pc:spChg chg="mod">
          <ac:chgData name="Luke Evason-Browning" userId="3595951c-6db8-40c2-9ef3-7844efe92eaa" providerId="ADAL" clId="{28B16ACD-DAAB-4971-8222-B22168FD23C6}" dt="2023-09-01T15:26:19.649" v="119" actId="207"/>
          <ac:spMkLst>
            <pc:docMk/>
            <pc:sldMk cId="1401018884" sldId="307"/>
            <ac:spMk id="16" creationId="{91E2873D-7A61-CC48-663E-48FDAACC575A}"/>
          </ac:spMkLst>
        </pc:spChg>
        <pc:picChg chg="del mod">
          <ac:chgData name="Luke Evason-Browning" userId="3595951c-6db8-40c2-9ef3-7844efe92eaa" providerId="ADAL" clId="{28B16ACD-DAAB-4971-8222-B22168FD23C6}" dt="2023-09-01T15:26:08.170" v="115" actId="478"/>
          <ac:picMkLst>
            <pc:docMk/>
            <pc:sldMk cId="1401018884" sldId="307"/>
            <ac:picMk id="13" creationId="{AFD5E4F9-96A1-9EB3-60D7-1C7D7E137870}"/>
          </ac:picMkLst>
        </pc:picChg>
      </pc:sldChg>
      <pc:sldChg chg="addSp delSp modSp mod setBg delAnim modAnim">
        <pc:chgData name="Luke Evason-Browning" userId="3595951c-6db8-40c2-9ef3-7844efe92eaa" providerId="ADAL" clId="{28B16ACD-DAAB-4971-8222-B22168FD23C6}" dt="2023-09-01T15:34:28.960" v="188" actId="1076"/>
        <pc:sldMkLst>
          <pc:docMk/>
          <pc:sldMk cId="4141580595" sldId="308"/>
        </pc:sldMkLst>
        <pc:spChg chg="add mod">
          <ac:chgData name="Luke Evason-Browning" userId="3595951c-6db8-40c2-9ef3-7844efe92eaa" providerId="ADAL" clId="{28B16ACD-DAAB-4971-8222-B22168FD23C6}" dt="2023-09-01T15:09:54.081" v="21"/>
          <ac:spMkLst>
            <pc:docMk/>
            <pc:sldMk cId="4141580595" sldId="308"/>
            <ac:spMk id="2" creationId="{B5CC61E0-541B-51AD-1CFA-4D1C41C36091}"/>
          </ac:spMkLst>
        </pc:spChg>
        <pc:spChg chg="add del mod">
          <ac:chgData name="Luke Evason-Browning" userId="3595951c-6db8-40c2-9ef3-7844efe92eaa" providerId="ADAL" clId="{28B16ACD-DAAB-4971-8222-B22168FD23C6}" dt="2023-09-01T15:18:00.219" v="46" actId="478"/>
          <ac:spMkLst>
            <pc:docMk/>
            <pc:sldMk cId="4141580595" sldId="308"/>
            <ac:spMk id="3" creationId="{326F7DF9-6D2F-B928-1D1D-F1462D6EAD34}"/>
          </ac:spMkLst>
        </pc:spChg>
        <pc:spChg chg="add mod">
          <ac:chgData name="Luke Evason-Browning" userId="3595951c-6db8-40c2-9ef3-7844efe92eaa" providerId="ADAL" clId="{28B16ACD-DAAB-4971-8222-B22168FD23C6}" dt="2023-09-01T15:09:57.843" v="22"/>
          <ac:spMkLst>
            <pc:docMk/>
            <pc:sldMk cId="4141580595" sldId="308"/>
            <ac:spMk id="4" creationId="{75210A4E-6594-FE39-E80A-E88E3B211389}"/>
          </ac:spMkLst>
        </pc:spChg>
        <pc:spChg chg="del">
          <ac:chgData name="Luke Evason-Browning" userId="3595951c-6db8-40c2-9ef3-7844efe92eaa" providerId="ADAL" clId="{28B16ACD-DAAB-4971-8222-B22168FD23C6}" dt="2023-09-01T15:09:42.927" v="17" actId="478"/>
          <ac:spMkLst>
            <pc:docMk/>
            <pc:sldMk cId="4141580595" sldId="308"/>
            <ac:spMk id="6" creationId="{2D20F552-BC55-0922-6585-A2C873329D8C}"/>
          </ac:spMkLst>
        </pc:spChg>
        <pc:spChg chg="add del mod">
          <ac:chgData name="Luke Evason-Browning" userId="3595951c-6db8-40c2-9ef3-7844efe92eaa" providerId="ADAL" clId="{28B16ACD-DAAB-4971-8222-B22168FD23C6}" dt="2023-09-01T15:21:19.994" v="72" actId="478"/>
          <ac:spMkLst>
            <pc:docMk/>
            <pc:sldMk cId="4141580595" sldId="308"/>
            <ac:spMk id="12" creationId="{35FAAF51-2A4A-50A0-884B-D86AC245C712}"/>
          </ac:spMkLst>
        </pc:spChg>
        <pc:spChg chg="add del mod">
          <ac:chgData name="Luke Evason-Browning" userId="3595951c-6db8-40c2-9ef3-7844efe92eaa" providerId="ADAL" clId="{28B16ACD-DAAB-4971-8222-B22168FD23C6}" dt="2023-09-01T15:32:17.403" v="171" actId="478"/>
          <ac:spMkLst>
            <pc:docMk/>
            <pc:sldMk cId="4141580595" sldId="308"/>
            <ac:spMk id="14" creationId="{C54E185D-3239-9504-E23D-9058E897AFCB}"/>
          </ac:spMkLst>
        </pc:spChg>
        <pc:spChg chg="add del">
          <ac:chgData name="Luke Evason-Browning" userId="3595951c-6db8-40c2-9ef3-7844efe92eaa" providerId="ADAL" clId="{28B16ACD-DAAB-4971-8222-B22168FD23C6}" dt="2023-09-01T15:32:26.234" v="173" actId="478"/>
          <ac:spMkLst>
            <pc:docMk/>
            <pc:sldMk cId="4141580595" sldId="308"/>
            <ac:spMk id="16" creationId="{C541E750-26C5-F440-82AB-D1984C740459}"/>
          </ac:spMkLst>
        </pc:spChg>
        <pc:spChg chg="add mod">
          <ac:chgData name="Luke Evason-Browning" userId="3595951c-6db8-40c2-9ef3-7844efe92eaa" providerId="ADAL" clId="{28B16ACD-DAAB-4971-8222-B22168FD23C6}" dt="2023-09-01T15:32:37.114" v="179" actId="1035"/>
          <ac:spMkLst>
            <pc:docMk/>
            <pc:sldMk cId="4141580595" sldId="308"/>
            <ac:spMk id="18" creationId="{942C5DC8-7668-23AE-914D-5E73D7FED7B4}"/>
          </ac:spMkLst>
        </pc:spChg>
        <pc:spChg chg="del">
          <ac:chgData name="Luke Evason-Browning" userId="3595951c-6db8-40c2-9ef3-7844efe92eaa" providerId="ADAL" clId="{28B16ACD-DAAB-4971-8222-B22168FD23C6}" dt="2023-09-01T15:09:49.840" v="20" actId="478"/>
          <ac:spMkLst>
            <pc:docMk/>
            <pc:sldMk cId="4141580595" sldId="308"/>
            <ac:spMk id="36" creationId="{B7C4D861-4028-4304-1655-680AF5C00589}"/>
          </ac:spMkLst>
        </pc:spChg>
        <pc:spChg chg="mod">
          <ac:chgData name="Luke Evason-Browning" userId="3595951c-6db8-40c2-9ef3-7844efe92eaa" providerId="ADAL" clId="{28B16ACD-DAAB-4971-8222-B22168FD23C6}" dt="2023-09-01T15:09:34.276" v="15" actId="1076"/>
          <ac:spMkLst>
            <pc:docMk/>
            <pc:sldMk cId="4141580595" sldId="308"/>
            <ac:spMk id="46" creationId="{E3F7DB0F-4586-00E4-042A-B9D561C40C1F}"/>
          </ac:spMkLst>
        </pc:spChg>
        <pc:picChg chg="add del mod">
          <ac:chgData name="Luke Evason-Browning" userId="3595951c-6db8-40c2-9ef3-7844efe92eaa" providerId="ADAL" clId="{28B16ACD-DAAB-4971-8222-B22168FD23C6}" dt="2023-09-01T15:19:02.846" v="63" actId="478"/>
          <ac:picMkLst>
            <pc:docMk/>
            <pc:sldMk cId="4141580595" sldId="308"/>
            <ac:picMk id="5" creationId="{024DDCD2-70BF-DBC9-BC73-2F68500D1393}"/>
          </ac:picMkLst>
        </pc:picChg>
        <pc:picChg chg="add mod">
          <ac:chgData name="Luke Evason-Browning" userId="3595951c-6db8-40c2-9ef3-7844efe92eaa" providerId="ADAL" clId="{28B16ACD-DAAB-4971-8222-B22168FD23C6}" dt="2023-09-01T15:13:44.539" v="43"/>
          <ac:picMkLst>
            <pc:docMk/>
            <pc:sldMk cId="4141580595" sldId="308"/>
            <ac:picMk id="7" creationId="{187867CE-2579-3C5C-FDDD-0A7C61A2696F}"/>
          </ac:picMkLst>
        </pc:picChg>
        <pc:picChg chg="add del mod">
          <ac:chgData name="Luke Evason-Browning" userId="3595951c-6db8-40c2-9ef3-7844efe92eaa" providerId="ADAL" clId="{28B16ACD-DAAB-4971-8222-B22168FD23C6}" dt="2023-09-01T15:20:52.835" v="66" actId="478"/>
          <ac:picMkLst>
            <pc:docMk/>
            <pc:sldMk cId="4141580595" sldId="308"/>
            <ac:picMk id="8" creationId="{134A290B-953C-DA00-146B-076B1E35BC5B}"/>
          </ac:picMkLst>
        </pc:picChg>
        <pc:picChg chg="add mod">
          <ac:chgData name="Luke Evason-Browning" userId="3595951c-6db8-40c2-9ef3-7844efe92eaa" providerId="ADAL" clId="{28B16ACD-DAAB-4971-8222-B22168FD23C6}" dt="2023-09-01T15:19:06.035" v="65" actId="1076"/>
          <ac:picMkLst>
            <pc:docMk/>
            <pc:sldMk cId="4141580595" sldId="308"/>
            <ac:picMk id="9" creationId="{1661A294-2E83-2B6A-5A3E-E2F0F2B7BF7E}"/>
          </ac:picMkLst>
        </pc:picChg>
        <pc:picChg chg="add del mod">
          <ac:chgData name="Luke Evason-Browning" userId="3595951c-6db8-40c2-9ef3-7844efe92eaa" providerId="ADAL" clId="{28B16ACD-DAAB-4971-8222-B22168FD23C6}" dt="2023-09-01T15:34:08.736" v="183" actId="478"/>
          <ac:picMkLst>
            <pc:docMk/>
            <pc:sldMk cId="4141580595" sldId="308"/>
            <ac:picMk id="10" creationId="{7D74A078-748D-C1E4-0DA9-62DAC81934C9}"/>
          </ac:picMkLst>
        </pc:picChg>
        <pc:picChg chg="add mod">
          <ac:chgData name="Luke Evason-Browning" userId="3595951c-6db8-40c2-9ef3-7844efe92eaa" providerId="ADAL" clId="{28B16ACD-DAAB-4971-8222-B22168FD23C6}" dt="2023-09-01T15:34:28.960" v="188" actId="1076"/>
          <ac:picMkLst>
            <pc:docMk/>
            <pc:sldMk cId="4141580595" sldId="308"/>
            <ac:picMk id="19" creationId="{27D99132-F8A9-E85A-F3A8-4E7B4EEC0E70}"/>
          </ac:picMkLst>
        </pc:picChg>
        <pc:picChg chg="add del mod">
          <ac:chgData name="Luke Evason-Browning" userId="3595951c-6db8-40c2-9ef3-7844efe92eaa" providerId="ADAL" clId="{28B16ACD-DAAB-4971-8222-B22168FD23C6}" dt="2023-09-01T15:18:50.796" v="58" actId="1076"/>
          <ac:picMkLst>
            <pc:docMk/>
            <pc:sldMk cId="4141580595" sldId="308"/>
            <ac:picMk id="50" creationId="{6333D565-737D-48F3-C779-79BF8DA7C631}"/>
          </ac:picMkLst>
        </pc:picChg>
      </pc:sldChg>
      <pc:sldChg chg="delSp modSp mod">
        <pc:chgData name="Luke Evason-Browning" userId="3595951c-6db8-40c2-9ef3-7844efe92eaa" providerId="ADAL" clId="{28B16ACD-DAAB-4971-8222-B22168FD23C6}" dt="2023-09-01T15:26:30.864" v="124" actId="1076"/>
        <pc:sldMkLst>
          <pc:docMk/>
          <pc:sldMk cId="1253930077" sldId="309"/>
        </pc:sldMkLst>
        <pc:spChg chg="mod">
          <ac:chgData name="Luke Evason-Browning" userId="3595951c-6db8-40c2-9ef3-7844efe92eaa" providerId="ADAL" clId="{28B16ACD-DAAB-4971-8222-B22168FD23C6}" dt="2023-09-01T15:26:30.864" v="124" actId="1076"/>
          <ac:spMkLst>
            <pc:docMk/>
            <pc:sldMk cId="1253930077" sldId="309"/>
            <ac:spMk id="6" creationId="{9049D777-FBE6-B9A2-12D8-85B9582764B6}"/>
          </ac:spMkLst>
        </pc:spChg>
        <pc:spChg chg="mod">
          <ac:chgData name="Luke Evason-Browning" userId="3595951c-6db8-40c2-9ef3-7844efe92eaa" providerId="ADAL" clId="{28B16ACD-DAAB-4971-8222-B22168FD23C6}" dt="2023-09-01T15:26:23.242" v="120" actId="207"/>
          <ac:spMkLst>
            <pc:docMk/>
            <pc:sldMk cId="1253930077" sldId="309"/>
            <ac:spMk id="16" creationId="{91E2873D-7A61-CC48-663E-48FDAACC575A}"/>
          </ac:spMkLst>
        </pc:spChg>
        <pc:picChg chg="del">
          <ac:chgData name="Luke Evason-Browning" userId="3595951c-6db8-40c2-9ef3-7844efe92eaa" providerId="ADAL" clId="{28B16ACD-DAAB-4971-8222-B22168FD23C6}" dt="2023-09-01T15:09:01.551" v="8" actId="478"/>
          <ac:picMkLst>
            <pc:docMk/>
            <pc:sldMk cId="1253930077" sldId="309"/>
            <ac:picMk id="13" creationId="{AFD5E4F9-96A1-9EB3-60D7-1C7D7E137870}"/>
          </ac:picMkLst>
        </pc:picChg>
      </pc:sldChg>
      <pc:sldChg chg="addSp delSp modSp mod delAnim modAnim">
        <pc:chgData name="Luke Evason-Browning" userId="3595951c-6db8-40c2-9ef3-7844efe92eaa" providerId="ADAL" clId="{28B16ACD-DAAB-4971-8222-B22168FD23C6}" dt="2023-09-01T15:35:04.186" v="194" actId="1076"/>
        <pc:sldMkLst>
          <pc:docMk/>
          <pc:sldMk cId="3191096882" sldId="310"/>
        </pc:sldMkLst>
        <pc:spChg chg="add mod">
          <ac:chgData name="Luke Evason-Browning" userId="3595951c-6db8-40c2-9ef3-7844efe92eaa" providerId="ADAL" clId="{28B16ACD-DAAB-4971-8222-B22168FD23C6}" dt="2023-09-01T15:31:44.174" v="169"/>
          <ac:spMkLst>
            <pc:docMk/>
            <pc:sldMk cId="3191096882" sldId="310"/>
            <ac:spMk id="7" creationId="{72C25541-5545-0227-C148-BB4BBBDB45EC}"/>
          </ac:spMkLst>
        </pc:spChg>
        <pc:spChg chg="mod">
          <ac:chgData name="Luke Evason-Browning" userId="3595951c-6db8-40c2-9ef3-7844efe92eaa" providerId="ADAL" clId="{28B16ACD-DAAB-4971-8222-B22168FD23C6}" dt="2023-09-01T15:26:35.226" v="125" actId="207"/>
          <ac:spMkLst>
            <pc:docMk/>
            <pc:sldMk cId="3191096882" sldId="310"/>
            <ac:spMk id="8" creationId="{36F8E2D2-5FA4-BDD4-7818-D9DBEEECAD7F}"/>
          </ac:spMkLst>
        </pc:spChg>
        <pc:picChg chg="add mod">
          <ac:chgData name="Luke Evason-Browning" userId="3595951c-6db8-40c2-9ef3-7844efe92eaa" providerId="ADAL" clId="{28B16ACD-DAAB-4971-8222-B22168FD23C6}" dt="2023-09-01T15:22:53.581" v="80" actId="1076"/>
          <ac:picMkLst>
            <pc:docMk/>
            <pc:sldMk cId="3191096882" sldId="310"/>
            <ac:picMk id="4" creationId="{582A8E9F-D083-670E-AC70-BB5FB05913A5}"/>
          </ac:picMkLst>
        </pc:picChg>
        <pc:picChg chg="add del mod">
          <ac:chgData name="Luke Evason-Browning" userId="3595951c-6db8-40c2-9ef3-7844efe92eaa" providerId="ADAL" clId="{28B16ACD-DAAB-4971-8222-B22168FD23C6}" dt="2023-09-01T15:34:49.132" v="189" actId="478"/>
          <ac:picMkLst>
            <pc:docMk/>
            <pc:sldMk cId="3191096882" sldId="310"/>
            <ac:picMk id="5" creationId="{13F6F4A4-9C14-F1BF-E9E9-437555C0784F}"/>
          </ac:picMkLst>
        </pc:picChg>
        <pc:picChg chg="del">
          <ac:chgData name="Luke Evason-Browning" userId="3595951c-6db8-40c2-9ef3-7844efe92eaa" providerId="ADAL" clId="{28B16ACD-DAAB-4971-8222-B22168FD23C6}" dt="2023-09-01T15:22:50.512" v="78" actId="478"/>
          <ac:picMkLst>
            <pc:docMk/>
            <pc:sldMk cId="3191096882" sldId="310"/>
            <ac:picMk id="9" creationId="{968D5D2E-6AB1-4EE8-CA0F-D09A04AB6946}"/>
          </ac:picMkLst>
        </pc:picChg>
        <pc:picChg chg="add mod">
          <ac:chgData name="Luke Evason-Browning" userId="3595951c-6db8-40c2-9ef3-7844efe92eaa" providerId="ADAL" clId="{28B16ACD-DAAB-4971-8222-B22168FD23C6}" dt="2023-09-01T15:35:04.186" v="194" actId="1076"/>
          <ac:picMkLst>
            <pc:docMk/>
            <pc:sldMk cId="3191096882" sldId="310"/>
            <ac:picMk id="11" creationId="{DDCD17B9-4E5A-A4EC-57F9-40FEA40DC82A}"/>
          </ac:picMkLst>
        </pc:picChg>
      </pc:sldChg>
      <pc:sldChg chg="addSp delSp modSp mod delAnim modAnim">
        <pc:chgData name="Luke Evason-Browning" userId="3595951c-6db8-40c2-9ef3-7844efe92eaa" providerId="ADAL" clId="{28B16ACD-DAAB-4971-8222-B22168FD23C6}" dt="2023-09-01T15:35:47.497" v="200" actId="1076"/>
        <pc:sldMkLst>
          <pc:docMk/>
          <pc:sldMk cId="1157274356" sldId="311"/>
        </pc:sldMkLst>
        <pc:spChg chg="add mod">
          <ac:chgData name="Luke Evason-Browning" userId="3595951c-6db8-40c2-9ef3-7844efe92eaa" providerId="ADAL" clId="{28B16ACD-DAAB-4971-8222-B22168FD23C6}" dt="2023-09-01T15:31:10.367" v="168"/>
          <ac:spMkLst>
            <pc:docMk/>
            <pc:sldMk cId="1157274356" sldId="311"/>
            <ac:spMk id="7" creationId="{84972D37-77FE-208A-9D6F-D8B3CDFCA1CE}"/>
          </ac:spMkLst>
        </pc:spChg>
        <pc:spChg chg="mod">
          <ac:chgData name="Luke Evason-Browning" userId="3595951c-6db8-40c2-9ef3-7844efe92eaa" providerId="ADAL" clId="{28B16ACD-DAAB-4971-8222-B22168FD23C6}" dt="2023-09-01T15:24:43.300" v="94" actId="20577"/>
          <ac:spMkLst>
            <pc:docMk/>
            <pc:sldMk cId="1157274356" sldId="311"/>
            <ac:spMk id="8" creationId="{36F8E2D2-5FA4-BDD4-7818-D9DBEEECAD7F}"/>
          </ac:spMkLst>
        </pc:spChg>
        <pc:picChg chg="add mod">
          <ac:chgData name="Luke Evason-Browning" userId="3595951c-6db8-40c2-9ef3-7844efe92eaa" providerId="ADAL" clId="{28B16ACD-DAAB-4971-8222-B22168FD23C6}" dt="2023-09-01T15:25:23.610" v="101" actId="1076"/>
          <ac:picMkLst>
            <pc:docMk/>
            <pc:sldMk cId="1157274356" sldId="311"/>
            <ac:picMk id="4" creationId="{3ACCBD16-17AC-C814-87E7-4BBC0C25B039}"/>
          </ac:picMkLst>
        </pc:picChg>
        <pc:picChg chg="add del mod">
          <ac:chgData name="Luke Evason-Browning" userId="3595951c-6db8-40c2-9ef3-7844efe92eaa" providerId="ADAL" clId="{28B16ACD-DAAB-4971-8222-B22168FD23C6}" dt="2023-09-01T15:35:15.118" v="195" actId="478"/>
          <ac:picMkLst>
            <pc:docMk/>
            <pc:sldMk cId="1157274356" sldId="311"/>
            <ac:picMk id="5" creationId="{FA6AF510-0D6C-CF7C-A418-370CA115C26D}"/>
          </ac:picMkLst>
        </pc:picChg>
        <pc:picChg chg="del">
          <ac:chgData name="Luke Evason-Browning" userId="3595951c-6db8-40c2-9ef3-7844efe92eaa" providerId="ADAL" clId="{28B16ACD-DAAB-4971-8222-B22168FD23C6}" dt="2023-09-01T15:22:56.247" v="81" actId="478"/>
          <ac:picMkLst>
            <pc:docMk/>
            <pc:sldMk cId="1157274356" sldId="311"/>
            <ac:picMk id="9" creationId="{968D5D2E-6AB1-4EE8-CA0F-D09A04AB6946}"/>
          </ac:picMkLst>
        </pc:picChg>
        <pc:picChg chg="add mod">
          <ac:chgData name="Luke Evason-Browning" userId="3595951c-6db8-40c2-9ef3-7844efe92eaa" providerId="ADAL" clId="{28B16ACD-DAAB-4971-8222-B22168FD23C6}" dt="2023-09-01T15:35:47.497" v="200" actId="1076"/>
          <ac:picMkLst>
            <pc:docMk/>
            <pc:sldMk cId="1157274356" sldId="311"/>
            <ac:picMk id="11" creationId="{76834C16-A704-22BA-D131-AE0237874F63}"/>
          </ac:picMkLst>
        </pc:picChg>
      </pc:sldChg>
      <pc:sldChg chg="modSp mod">
        <pc:chgData name="Luke Evason-Browning" userId="3595951c-6db8-40c2-9ef3-7844efe92eaa" providerId="ADAL" clId="{28B16ACD-DAAB-4971-8222-B22168FD23C6}" dt="2023-09-01T15:28:22.072" v="160" actId="207"/>
        <pc:sldMkLst>
          <pc:docMk/>
          <pc:sldMk cId="70594445" sldId="312"/>
        </pc:sldMkLst>
        <pc:spChg chg="mod">
          <ac:chgData name="Luke Evason-Browning" userId="3595951c-6db8-40c2-9ef3-7844efe92eaa" providerId="ADAL" clId="{28B16ACD-DAAB-4971-8222-B22168FD23C6}" dt="2023-09-01T15:28:22.072" v="160" actId="207"/>
          <ac:spMkLst>
            <pc:docMk/>
            <pc:sldMk cId="70594445" sldId="312"/>
            <ac:spMk id="6" creationId="{2D20F552-BC55-0922-6585-A2C873329D8C}"/>
          </ac:spMkLst>
        </pc:spChg>
        <pc:spChg chg="mod">
          <ac:chgData name="Luke Evason-Browning" userId="3595951c-6db8-40c2-9ef3-7844efe92eaa" providerId="ADAL" clId="{28B16ACD-DAAB-4971-8222-B22168FD23C6}" dt="2023-09-01T15:28:19.323" v="159" actId="207"/>
          <ac:spMkLst>
            <pc:docMk/>
            <pc:sldMk cId="70594445" sldId="312"/>
            <ac:spMk id="36" creationId="{B7C4D861-4028-4304-1655-680AF5C00589}"/>
          </ac:spMkLst>
        </pc:spChg>
      </pc:sldChg>
      <pc:sldChg chg="delSp modSp mod modAnim">
        <pc:chgData name="Luke Evason-Browning" userId="3595951c-6db8-40c2-9ef3-7844efe92eaa" providerId="ADAL" clId="{28B16ACD-DAAB-4971-8222-B22168FD23C6}" dt="2023-09-01T15:55:42.062" v="202" actId="1076"/>
        <pc:sldMkLst>
          <pc:docMk/>
          <pc:sldMk cId="2819244330" sldId="313"/>
        </pc:sldMkLst>
        <pc:spChg chg="mod">
          <ac:chgData name="Luke Evason-Browning" userId="3595951c-6db8-40c2-9ef3-7844efe92eaa" providerId="ADAL" clId="{28B16ACD-DAAB-4971-8222-B22168FD23C6}" dt="2023-09-01T15:27:25.849" v="148" actId="1035"/>
          <ac:spMkLst>
            <pc:docMk/>
            <pc:sldMk cId="2819244330" sldId="313"/>
            <ac:spMk id="2" creationId="{0970DF7D-55AB-9C1E-42B7-AB8E1A1D7A53}"/>
          </ac:spMkLst>
        </pc:spChg>
        <pc:spChg chg="mod">
          <ac:chgData name="Luke Evason-Browning" userId="3595951c-6db8-40c2-9ef3-7844efe92eaa" providerId="ADAL" clId="{28B16ACD-DAAB-4971-8222-B22168FD23C6}" dt="2023-09-01T15:28:04.538" v="156" actId="14100"/>
          <ac:spMkLst>
            <pc:docMk/>
            <pc:sldMk cId="2819244330" sldId="313"/>
            <ac:spMk id="7" creationId="{72CD7307-9686-22E9-38E7-47159B38CF09}"/>
          </ac:spMkLst>
        </pc:spChg>
        <pc:spChg chg="mod">
          <ac:chgData name="Luke Evason-Browning" userId="3595951c-6db8-40c2-9ef3-7844efe92eaa" providerId="ADAL" clId="{28B16ACD-DAAB-4971-8222-B22168FD23C6}" dt="2023-09-01T15:27:15.090" v="143" actId="1076"/>
          <ac:spMkLst>
            <pc:docMk/>
            <pc:sldMk cId="2819244330" sldId="313"/>
            <ac:spMk id="8" creationId="{030BC0B9-8C5E-690F-75D5-79753247810D}"/>
          </ac:spMkLst>
        </pc:spChg>
        <pc:spChg chg="mod">
          <ac:chgData name="Luke Evason-Browning" userId="3595951c-6db8-40c2-9ef3-7844efe92eaa" providerId="ADAL" clId="{28B16ACD-DAAB-4971-8222-B22168FD23C6}" dt="2023-09-01T15:55:42.062" v="202" actId="1076"/>
          <ac:spMkLst>
            <pc:docMk/>
            <pc:sldMk cId="2819244330" sldId="313"/>
            <ac:spMk id="16" creationId="{91E2873D-7A61-CC48-663E-48FDAACC575A}"/>
          </ac:spMkLst>
        </pc:spChg>
        <pc:picChg chg="del">
          <ac:chgData name="Luke Evason-Browning" userId="3595951c-6db8-40c2-9ef3-7844efe92eaa" providerId="ADAL" clId="{28B16ACD-DAAB-4971-8222-B22168FD23C6}" dt="2023-09-01T15:26:41.163" v="128" actId="478"/>
          <ac:picMkLst>
            <pc:docMk/>
            <pc:sldMk cId="2819244330" sldId="313"/>
            <ac:picMk id="13" creationId="{AFD5E4F9-96A1-9EB3-60D7-1C7D7E137870}"/>
          </ac:picMkLst>
        </pc:picChg>
      </pc:sldChg>
      <pc:sldChg chg="delSp modSp mod modAnim">
        <pc:chgData name="Luke Evason-Browning" userId="3595951c-6db8-40c2-9ef3-7844efe92eaa" providerId="ADAL" clId="{28B16ACD-DAAB-4971-8222-B22168FD23C6}" dt="2023-09-01T15:37:12.869" v="201" actId="478"/>
        <pc:sldMkLst>
          <pc:docMk/>
          <pc:sldMk cId="3646962800" sldId="314"/>
        </pc:sldMkLst>
        <pc:spChg chg="mod">
          <ac:chgData name="Luke Evason-Browning" userId="3595951c-6db8-40c2-9ef3-7844efe92eaa" providerId="ADAL" clId="{28B16ACD-DAAB-4971-8222-B22168FD23C6}" dt="2023-09-01T15:27:52.761" v="154" actId="1076"/>
          <ac:spMkLst>
            <pc:docMk/>
            <pc:sldMk cId="3646962800" sldId="314"/>
            <ac:spMk id="2" creationId="{77AF0937-D753-8321-6105-D2B579F52783}"/>
          </ac:spMkLst>
        </pc:spChg>
        <pc:spChg chg="mod">
          <ac:chgData name="Luke Evason-Browning" userId="3595951c-6db8-40c2-9ef3-7844efe92eaa" providerId="ADAL" clId="{28B16ACD-DAAB-4971-8222-B22168FD23C6}" dt="2023-09-01T15:27:35.145" v="150" actId="14100"/>
          <ac:spMkLst>
            <pc:docMk/>
            <pc:sldMk cId="3646962800" sldId="314"/>
            <ac:spMk id="7" creationId="{72CD7307-9686-22E9-38E7-47159B38CF09}"/>
          </ac:spMkLst>
        </pc:spChg>
        <pc:spChg chg="mod">
          <ac:chgData name="Luke Evason-Browning" userId="3595951c-6db8-40c2-9ef3-7844efe92eaa" providerId="ADAL" clId="{28B16ACD-DAAB-4971-8222-B22168FD23C6}" dt="2023-09-01T15:27:37.556" v="151" actId="207"/>
          <ac:spMkLst>
            <pc:docMk/>
            <pc:sldMk cId="3646962800" sldId="314"/>
            <ac:spMk id="16" creationId="{91E2873D-7A61-CC48-663E-48FDAACC575A}"/>
          </ac:spMkLst>
        </pc:spChg>
        <pc:picChg chg="del">
          <ac:chgData name="Luke Evason-Browning" userId="3595951c-6db8-40c2-9ef3-7844efe92eaa" providerId="ADAL" clId="{28B16ACD-DAAB-4971-8222-B22168FD23C6}" dt="2023-09-01T15:37:12.869" v="201" actId="478"/>
          <ac:picMkLst>
            <pc:docMk/>
            <pc:sldMk cId="3646962800" sldId="314"/>
            <ac:picMk id="13" creationId="{AFD5E4F9-96A1-9EB3-60D7-1C7D7E1378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AA99C-4ABA-4C39-BBC6-4D16AC448E88}" type="datetimeFigureOut">
              <a:rPr lang="en-GB" smtClean="0"/>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456FD-49EC-44C2-96CA-B703C76C6C5D}" type="slidenum">
              <a:rPr lang="en-GB" smtClean="0"/>
              <a:t>‹#›</a:t>
            </a:fld>
            <a:endParaRPr lang="en-GB"/>
          </a:p>
        </p:txBody>
      </p:sp>
    </p:spTree>
    <p:extLst>
      <p:ext uri="{BB962C8B-B14F-4D97-AF65-F5344CB8AC3E}">
        <p14:creationId xmlns:p14="http://schemas.microsoft.com/office/powerpoint/2010/main" val="145588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Announce that this week is ABW23</a:t>
            </a:r>
          </a:p>
          <a:p>
            <a:r>
              <a:rPr lang="en-GB" dirty="0"/>
              <a:t>Go through ground rules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456FD-49EC-44C2-96CA-B703C76C6C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209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Discuss and feedback the scenario.</a:t>
            </a:r>
          </a:p>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10</a:t>
            </a:fld>
            <a:endParaRPr lang="en-GB"/>
          </a:p>
        </p:txBody>
      </p:sp>
    </p:spTree>
    <p:extLst>
      <p:ext uri="{BB962C8B-B14F-4D97-AF65-F5344CB8AC3E}">
        <p14:creationId xmlns:p14="http://schemas.microsoft.com/office/powerpoint/2010/main" val="2961599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Discuss and feedback the scenario.</a:t>
            </a:r>
          </a:p>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11</a:t>
            </a:fld>
            <a:endParaRPr lang="en-GB"/>
          </a:p>
        </p:txBody>
      </p:sp>
    </p:spTree>
    <p:extLst>
      <p:ext uri="{BB962C8B-B14F-4D97-AF65-F5344CB8AC3E}">
        <p14:creationId xmlns:p14="http://schemas.microsoft.com/office/powerpoint/2010/main" val="114206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Discuss and feedback the scenario.</a:t>
            </a:r>
          </a:p>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12</a:t>
            </a:fld>
            <a:endParaRPr lang="en-GB"/>
          </a:p>
        </p:txBody>
      </p:sp>
    </p:spTree>
    <p:extLst>
      <p:ext uri="{BB962C8B-B14F-4D97-AF65-F5344CB8AC3E}">
        <p14:creationId xmlns:p14="http://schemas.microsoft.com/office/powerpoint/2010/main" val="1547956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Discuss and feedback the scenario.</a:t>
            </a:r>
          </a:p>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13</a:t>
            </a:fld>
            <a:endParaRPr lang="en-GB"/>
          </a:p>
        </p:txBody>
      </p:sp>
    </p:spTree>
    <p:extLst>
      <p:ext uri="{BB962C8B-B14F-4D97-AF65-F5344CB8AC3E}">
        <p14:creationId xmlns:p14="http://schemas.microsoft.com/office/powerpoint/2010/main" val="388505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Discuss and feedback the scenario.</a:t>
            </a:r>
          </a:p>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14</a:t>
            </a:fld>
            <a:endParaRPr lang="en-GB"/>
          </a:p>
        </p:txBody>
      </p:sp>
    </p:spTree>
    <p:extLst>
      <p:ext uri="{BB962C8B-B14F-4D97-AF65-F5344CB8AC3E}">
        <p14:creationId xmlns:p14="http://schemas.microsoft.com/office/powerpoint/2010/main" val="176558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solidFill>
                  <a:srgbClr val="1B1862"/>
                </a:solidFill>
                <a:latin typeface="CeraPro-Regular"/>
              </a:rPr>
              <a:t>INSTRUCTIONS:</a:t>
            </a:r>
          </a:p>
          <a:p>
            <a:pPr algn="l"/>
            <a:r>
              <a:rPr lang="en-GB" sz="1800" b="0" i="0" u="none" strike="noStrike" baseline="0" dirty="0">
                <a:solidFill>
                  <a:srgbClr val="1B1862"/>
                </a:solidFill>
                <a:latin typeface="CeraPro-Regular"/>
              </a:rPr>
              <a:t>Ask pupils to share their thoughts on the content of the video. </a:t>
            </a:r>
          </a:p>
          <a:p>
            <a:pPr algn="l"/>
            <a:r>
              <a:rPr lang="en-GB" sz="1800" b="0" i="0" u="none" strike="noStrike" baseline="0" dirty="0">
                <a:solidFill>
                  <a:srgbClr val="1B1862"/>
                </a:solidFill>
                <a:latin typeface="CeraPro-Regular"/>
              </a:rPr>
              <a:t>Would you agree with the distinctions made in the video? </a:t>
            </a:r>
          </a:p>
          <a:p>
            <a:pPr algn="l"/>
            <a:r>
              <a:rPr lang="en-GB" sz="1800" b="0" i="0" u="none" strike="noStrike" baseline="0" dirty="0">
                <a:solidFill>
                  <a:srgbClr val="1B1862"/>
                </a:solidFill>
                <a:latin typeface="CeraPro-Regular"/>
              </a:rPr>
              <a:t>Do you think they are fair statements? </a:t>
            </a:r>
          </a:p>
          <a:p>
            <a:pPr algn="l"/>
            <a:r>
              <a:rPr lang="en-GB" sz="1800" b="0" i="0" u="none" strike="noStrike" baseline="0" dirty="0">
                <a:solidFill>
                  <a:srgbClr val="1B1862"/>
                </a:solidFill>
                <a:latin typeface="CeraPro-Regular"/>
              </a:rPr>
              <a:t>How do you think the behaviours are different?</a:t>
            </a:r>
          </a:p>
        </p:txBody>
      </p:sp>
      <p:sp>
        <p:nvSpPr>
          <p:cNvPr id="4" name="Slide Number Placeholder 3"/>
          <p:cNvSpPr>
            <a:spLocks noGrp="1"/>
          </p:cNvSpPr>
          <p:nvPr>
            <p:ph type="sldNum" sz="quarter" idx="5"/>
          </p:nvPr>
        </p:nvSpPr>
        <p:spPr/>
        <p:txBody>
          <a:bodyPr/>
          <a:lstStyle/>
          <a:p>
            <a:fld id="{A22456FD-49EC-44C2-96CA-B703C76C6C5D}" type="slidenum">
              <a:rPr lang="en-GB" smtClean="0"/>
              <a:t>2</a:t>
            </a:fld>
            <a:endParaRPr lang="en-GB"/>
          </a:p>
        </p:txBody>
      </p:sp>
    </p:spTree>
    <p:extLst>
      <p:ext uri="{BB962C8B-B14F-4D97-AF65-F5344CB8AC3E}">
        <p14:creationId xmlns:p14="http://schemas.microsoft.com/office/powerpoint/2010/main" val="389297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Ask students to work in groups to decide on a definition for banter</a:t>
            </a:r>
          </a:p>
          <a:p>
            <a:r>
              <a:rPr lang="en-GB" dirty="0"/>
              <a:t>Compare this to official ABA official affiliate definition</a:t>
            </a:r>
          </a:p>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3</a:t>
            </a:fld>
            <a:endParaRPr lang="en-GB"/>
          </a:p>
        </p:txBody>
      </p:sp>
    </p:spTree>
    <p:extLst>
      <p:ext uri="{BB962C8B-B14F-4D97-AF65-F5344CB8AC3E}">
        <p14:creationId xmlns:p14="http://schemas.microsoft.com/office/powerpoint/2010/main" val="26904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Ask students to work in groups to decide on a definition for bullying</a:t>
            </a:r>
          </a:p>
          <a:p>
            <a:r>
              <a:rPr lang="en-GB" dirty="0"/>
              <a:t>Compare this to official ABA official affiliate definition.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456FD-49EC-44C2-96CA-B703C76C6C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8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sng" strike="noStrike" baseline="0" dirty="0">
                <a:solidFill>
                  <a:srgbClr val="1B1862"/>
                </a:solidFill>
                <a:latin typeface="CeraPro-Regular"/>
              </a:rPr>
              <a:t>INSTRUCTIONS: </a:t>
            </a:r>
          </a:p>
          <a:p>
            <a:pPr algn="l"/>
            <a:r>
              <a:rPr lang="en-GB" sz="1800" b="0" i="0" u="none" strike="noStrike" baseline="0" dirty="0">
                <a:solidFill>
                  <a:srgbClr val="1B1862"/>
                </a:solidFill>
                <a:latin typeface="CeraPro-Regular"/>
              </a:rPr>
              <a:t>In this part of the session we want to encourage pupils to think about how behaviours that they may think of as banter, could be taken too far and potentially become bullying behaviours.</a:t>
            </a:r>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5</a:t>
            </a:fld>
            <a:endParaRPr lang="en-GB"/>
          </a:p>
        </p:txBody>
      </p:sp>
    </p:spTree>
    <p:extLst>
      <p:ext uri="{BB962C8B-B14F-4D97-AF65-F5344CB8AC3E}">
        <p14:creationId xmlns:p14="http://schemas.microsoft.com/office/powerpoint/2010/main" val="264361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Go through the big 5</a:t>
            </a:r>
          </a:p>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6</a:t>
            </a:fld>
            <a:endParaRPr lang="en-GB"/>
          </a:p>
        </p:txBody>
      </p:sp>
    </p:spTree>
    <p:extLst>
      <p:ext uri="{BB962C8B-B14F-4D97-AF65-F5344CB8AC3E}">
        <p14:creationId xmlns:p14="http://schemas.microsoft.com/office/powerpoint/2010/main" val="2131763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Go through 1-6</a:t>
            </a:r>
          </a:p>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7</a:t>
            </a:fld>
            <a:endParaRPr lang="en-GB"/>
          </a:p>
        </p:txBody>
      </p:sp>
    </p:spTree>
    <p:extLst>
      <p:ext uri="{BB962C8B-B14F-4D97-AF65-F5344CB8AC3E}">
        <p14:creationId xmlns:p14="http://schemas.microsoft.com/office/powerpoint/2010/main" val="382525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Discuss and feedback the scenario.</a:t>
            </a:r>
          </a:p>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8</a:t>
            </a:fld>
            <a:endParaRPr lang="en-GB"/>
          </a:p>
        </p:txBody>
      </p:sp>
    </p:spTree>
    <p:extLst>
      <p:ext uri="{BB962C8B-B14F-4D97-AF65-F5344CB8AC3E}">
        <p14:creationId xmlns:p14="http://schemas.microsoft.com/office/powerpoint/2010/main" val="320625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r>
              <a:rPr lang="en-GB" dirty="0"/>
              <a:t>Discuss and feedback the scenario.</a:t>
            </a:r>
          </a:p>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9</a:t>
            </a:fld>
            <a:endParaRPr lang="en-GB"/>
          </a:p>
        </p:txBody>
      </p:sp>
    </p:spTree>
    <p:extLst>
      <p:ext uri="{BB962C8B-B14F-4D97-AF65-F5344CB8AC3E}">
        <p14:creationId xmlns:p14="http://schemas.microsoft.com/office/powerpoint/2010/main" val="694847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0D608-4B04-DB73-3991-5AA3FD63D9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C15763-2E56-6FC5-6802-F3BF300D3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18FF6B-5A49-71CA-6A0D-17D357ADE5BD}"/>
              </a:ext>
            </a:extLst>
          </p:cNvPr>
          <p:cNvSpPr>
            <a:spLocks noGrp="1"/>
          </p:cNvSpPr>
          <p:nvPr>
            <p:ph type="dt" sz="half" idx="10"/>
          </p:nvPr>
        </p:nvSpPr>
        <p:spPr/>
        <p:txBody>
          <a:bodyPr/>
          <a:lstStyle/>
          <a:p>
            <a:fld id="{40D419B2-6348-4E7A-A8BD-0400EDE37598}" type="datetimeFigureOut">
              <a:rPr lang="en-GB" smtClean="0"/>
              <a:t>10/11/2023</a:t>
            </a:fld>
            <a:endParaRPr lang="en-GB"/>
          </a:p>
        </p:txBody>
      </p:sp>
      <p:sp>
        <p:nvSpPr>
          <p:cNvPr id="5" name="Footer Placeholder 4">
            <a:extLst>
              <a:ext uri="{FF2B5EF4-FFF2-40B4-BE49-F238E27FC236}">
                <a16:creationId xmlns:a16="http://schemas.microsoft.com/office/drawing/2014/main" id="{E94EBFEA-93B9-8E51-A756-5A87E11B21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C1BE34-D5FE-0298-3113-C259B91E4408}"/>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345692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0C94-5FDD-DB9C-A049-BD1DA8B128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1588DB-91CE-0F2E-C162-9CB8236734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396443-7D00-5022-02BD-6ABC2E6BFE01}"/>
              </a:ext>
            </a:extLst>
          </p:cNvPr>
          <p:cNvSpPr>
            <a:spLocks noGrp="1"/>
          </p:cNvSpPr>
          <p:nvPr>
            <p:ph type="dt" sz="half" idx="10"/>
          </p:nvPr>
        </p:nvSpPr>
        <p:spPr/>
        <p:txBody>
          <a:bodyPr/>
          <a:lstStyle/>
          <a:p>
            <a:fld id="{40D419B2-6348-4E7A-A8BD-0400EDE37598}" type="datetimeFigureOut">
              <a:rPr lang="en-GB" smtClean="0"/>
              <a:t>10/11/2023</a:t>
            </a:fld>
            <a:endParaRPr lang="en-GB"/>
          </a:p>
        </p:txBody>
      </p:sp>
      <p:sp>
        <p:nvSpPr>
          <p:cNvPr id="5" name="Footer Placeholder 4">
            <a:extLst>
              <a:ext uri="{FF2B5EF4-FFF2-40B4-BE49-F238E27FC236}">
                <a16:creationId xmlns:a16="http://schemas.microsoft.com/office/drawing/2014/main" id="{BC508684-B75B-5140-D150-CE46D73358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4D1C96-FF3F-A230-73EF-B132F2FDDA69}"/>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415164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7CEE55-4BC9-5C09-BB4F-6229307063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9B1834-0B15-C403-CBF9-E5D1653619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94A6FD-69A9-23B1-45D7-AA3EF8A83D45}"/>
              </a:ext>
            </a:extLst>
          </p:cNvPr>
          <p:cNvSpPr>
            <a:spLocks noGrp="1"/>
          </p:cNvSpPr>
          <p:nvPr>
            <p:ph type="dt" sz="half" idx="10"/>
          </p:nvPr>
        </p:nvSpPr>
        <p:spPr/>
        <p:txBody>
          <a:bodyPr/>
          <a:lstStyle/>
          <a:p>
            <a:fld id="{40D419B2-6348-4E7A-A8BD-0400EDE37598}" type="datetimeFigureOut">
              <a:rPr lang="en-GB" smtClean="0"/>
              <a:t>10/11/2023</a:t>
            </a:fld>
            <a:endParaRPr lang="en-GB"/>
          </a:p>
        </p:txBody>
      </p:sp>
      <p:sp>
        <p:nvSpPr>
          <p:cNvPr id="5" name="Footer Placeholder 4">
            <a:extLst>
              <a:ext uri="{FF2B5EF4-FFF2-40B4-BE49-F238E27FC236}">
                <a16:creationId xmlns:a16="http://schemas.microsoft.com/office/drawing/2014/main" id="{FE5C0F74-264C-59C8-10A9-7EC3EC9997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C64425-15D3-064C-E991-B2E4EC632A06}"/>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6248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2630-5038-30AA-115E-F987DFFE87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87674D-6F86-0667-F845-46A3F3976E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A050BB-0E24-4FEF-8E7A-2B532AE238DA}"/>
              </a:ext>
            </a:extLst>
          </p:cNvPr>
          <p:cNvSpPr>
            <a:spLocks noGrp="1"/>
          </p:cNvSpPr>
          <p:nvPr>
            <p:ph type="dt" sz="half" idx="10"/>
          </p:nvPr>
        </p:nvSpPr>
        <p:spPr/>
        <p:txBody>
          <a:bodyPr/>
          <a:lstStyle/>
          <a:p>
            <a:fld id="{40D419B2-6348-4E7A-A8BD-0400EDE37598}" type="datetimeFigureOut">
              <a:rPr lang="en-GB" smtClean="0"/>
              <a:t>10/11/2023</a:t>
            </a:fld>
            <a:endParaRPr lang="en-GB"/>
          </a:p>
        </p:txBody>
      </p:sp>
      <p:sp>
        <p:nvSpPr>
          <p:cNvPr id="5" name="Footer Placeholder 4">
            <a:extLst>
              <a:ext uri="{FF2B5EF4-FFF2-40B4-BE49-F238E27FC236}">
                <a16:creationId xmlns:a16="http://schemas.microsoft.com/office/drawing/2014/main" id="{22623F91-1013-939B-B8FD-A28B3E99C1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3FE676-4639-3218-3101-6A4794D4C6A3}"/>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58675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7CE3-AB0C-A641-158A-3A3A6F124E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0E97FB-617B-D826-2E26-88B1791A0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38ACC3-E81B-FD92-F2DB-5FB1C2971EBC}"/>
              </a:ext>
            </a:extLst>
          </p:cNvPr>
          <p:cNvSpPr>
            <a:spLocks noGrp="1"/>
          </p:cNvSpPr>
          <p:nvPr>
            <p:ph type="dt" sz="half" idx="10"/>
          </p:nvPr>
        </p:nvSpPr>
        <p:spPr/>
        <p:txBody>
          <a:bodyPr/>
          <a:lstStyle/>
          <a:p>
            <a:fld id="{40D419B2-6348-4E7A-A8BD-0400EDE37598}" type="datetimeFigureOut">
              <a:rPr lang="en-GB" smtClean="0"/>
              <a:t>10/11/2023</a:t>
            </a:fld>
            <a:endParaRPr lang="en-GB"/>
          </a:p>
        </p:txBody>
      </p:sp>
      <p:sp>
        <p:nvSpPr>
          <p:cNvPr id="5" name="Footer Placeholder 4">
            <a:extLst>
              <a:ext uri="{FF2B5EF4-FFF2-40B4-BE49-F238E27FC236}">
                <a16:creationId xmlns:a16="http://schemas.microsoft.com/office/drawing/2014/main" id="{6D6BDCCA-621F-151C-52A5-F58758B8C6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AAA03A-C139-4417-5618-23BFD3607CAA}"/>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29734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54D5-589E-E55A-A5A3-8833A7417F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19C0EA-7750-5A6F-F936-8D40397A53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3F9E3A-C133-EB25-79BD-035F36F813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A39E23-C4D8-61BC-7AED-0B392FE90545}"/>
              </a:ext>
            </a:extLst>
          </p:cNvPr>
          <p:cNvSpPr>
            <a:spLocks noGrp="1"/>
          </p:cNvSpPr>
          <p:nvPr>
            <p:ph type="dt" sz="half" idx="10"/>
          </p:nvPr>
        </p:nvSpPr>
        <p:spPr/>
        <p:txBody>
          <a:bodyPr/>
          <a:lstStyle/>
          <a:p>
            <a:fld id="{40D419B2-6348-4E7A-A8BD-0400EDE37598}" type="datetimeFigureOut">
              <a:rPr lang="en-GB" smtClean="0"/>
              <a:t>10/11/2023</a:t>
            </a:fld>
            <a:endParaRPr lang="en-GB"/>
          </a:p>
        </p:txBody>
      </p:sp>
      <p:sp>
        <p:nvSpPr>
          <p:cNvPr id="6" name="Footer Placeholder 5">
            <a:extLst>
              <a:ext uri="{FF2B5EF4-FFF2-40B4-BE49-F238E27FC236}">
                <a16:creationId xmlns:a16="http://schemas.microsoft.com/office/drawing/2014/main" id="{86872C3B-8885-FC1D-3D61-C02CDDE026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E93799-9E8C-0520-C757-4F99E9F194AC}"/>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42513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1374F-BE9C-861B-EBCA-0928DE67E0E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1F912D-16DE-9985-01EB-4C88FB2322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40BA27-7EE0-9F50-89A4-70718E9456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DCCC03-77EB-9DE0-E119-D17E593D6D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9C7292-516D-B382-5963-DB4329D041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C62572-8FF0-2578-1D44-1F7BC4F685AD}"/>
              </a:ext>
            </a:extLst>
          </p:cNvPr>
          <p:cNvSpPr>
            <a:spLocks noGrp="1"/>
          </p:cNvSpPr>
          <p:nvPr>
            <p:ph type="dt" sz="half" idx="10"/>
          </p:nvPr>
        </p:nvSpPr>
        <p:spPr/>
        <p:txBody>
          <a:bodyPr/>
          <a:lstStyle/>
          <a:p>
            <a:fld id="{40D419B2-6348-4E7A-A8BD-0400EDE37598}" type="datetimeFigureOut">
              <a:rPr lang="en-GB" smtClean="0"/>
              <a:t>10/11/2023</a:t>
            </a:fld>
            <a:endParaRPr lang="en-GB"/>
          </a:p>
        </p:txBody>
      </p:sp>
      <p:sp>
        <p:nvSpPr>
          <p:cNvPr id="8" name="Footer Placeholder 7">
            <a:extLst>
              <a:ext uri="{FF2B5EF4-FFF2-40B4-BE49-F238E27FC236}">
                <a16:creationId xmlns:a16="http://schemas.microsoft.com/office/drawing/2014/main" id="{64A22B83-B1C9-768E-A450-6E4A03B410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7F3892-1A57-84C2-92B7-18830AECEB41}"/>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3540953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B7D1-8063-3FAE-6054-015BBA5FC5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8936E6-16CB-7770-469C-3FA4B626AB8F}"/>
              </a:ext>
            </a:extLst>
          </p:cNvPr>
          <p:cNvSpPr>
            <a:spLocks noGrp="1"/>
          </p:cNvSpPr>
          <p:nvPr>
            <p:ph type="dt" sz="half" idx="10"/>
          </p:nvPr>
        </p:nvSpPr>
        <p:spPr/>
        <p:txBody>
          <a:bodyPr/>
          <a:lstStyle/>
          <a:p>
            <a:fld id="{40D419B2-6348-4E7A-A8BD-0400EDE37598}" type="datetimeFigureOut">
              <a:rPr lang="en-GB" smtClean="0"/>
              <a:t>10/11/2023</a:t>
            </a:fld>
            <a:endParaRPr lang="en-GB"/>
          </a:p>
        </p:txBody>
      </p:sp>
      <p:sp>
        <p:nvSpPr>
          <p:cNvPr id="4" name="Footer Placeholder 3">
            <a:extLst>
              <a:ext uri="{FF2B5EF4-FFF2-40B4-BE49-F238E27FC236}">
                <a16:creationId xmlns:a16="http://schemas.microsoft.com/office/drawing/2014/main" id="{82FDEF7C-84F2-645F-3BFD-ABA98034E9A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AE2FA8-60A2-29EA-62BB-A766BA31CB60}"/>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3770578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ABDDE-DF8F-1D96-0C6D-3C3DBF553143}"/>
              </a:ext>
            </a:extLst>
          </p:cNvPr>
          <p:cNvSpPr>
            <a:spLocks noGrp="1"/>
          </p:cNvSpPr>
          <p:nvPr>
            <p:ph type="dt" sz="half" idx="10"/>
          </p:nvPr>
        </p:nvSpPr>
        <p:spPr/>
        <p:txBody>
          <a:bodyPr/>
          <a:lstStyle/>
          <a:p>
            <a:fld id="{40D419B2-6348-4E7A-A8BD-0400EDE37598}" type="datetimeFigureOut">
              <a:rPr lang="en-GB" smtClean="0"/>
              <a:t>10/11/2023</a:t>
            </a:fld>
            <a:endParaRPr lang="en-GB"/>
          </a:p>
        </p:txBody>
      </p:sp>
      <p:sp>
        <p:nvSpPr>
          <p:cNvPr id="3" name="Footer Placeholder 2">
            <a:extLst>
              <a:ext uri="{FF2B5EF4-FFF2-40B4-BE49-F238E27FC236}">
                <a16:creationId xmlns:a16="http://schemas.microsoft.com/office/drawing/2014/main" id="{B6B71EA8-E567-9AB5-265E-A85A17FBD1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D2A826-7716-F232-F3B8-CE25C0E2CA5A}"/>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49952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565D-B6F3-9618-AD3B-A1778031B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ABB706-5EA1-E942-5F8B-CAC2AD3BB8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74E0CD-C23E-0D0B-6446-0D8B964C0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C4D28-AA9F-8F4F-F186-1498480504DB}"/>
              </a:ext>
            </a:extLst>
          </p:cNvPr>
          <p:cNvSpPr>
            <a:spLocks noGrp="1"/>
          </p:cNvSpPr>
          <p:nvPr>
            <p:ph type="dt" sz="half" idx="10"/>
          </p:nvPr>
        </p:nvSpPr>
        <p:spPr/>
        <p:txBody>
          <a:bodyPr/>
          <a:lstStyle/>
          <a:p>
            <a:fld id="{40D419B2-6348-4E7A-A8BD-0400EDE37598}" type="datetimeFigureOut">
              <a:rPr lang="en-GB" smtClean="0"/>
              <a:t>10/11/2023</a:t>
            </a:fld>
            <a:endParaRPr lang="en-GB"/>
          </a:p>
        </p:txBody>
      </p:sp>
      <p:sp>
        <p:nvSpPr>
          <p:cNvPr id="6" name="Footer Placeholder 5">
            <a:extLst>
              <a:ext uri="{FF2B5EF4-FFF2-40B4-BE49-F238E27FC236}">
                <a16:creationId xmlns:a16="http://schemas.microsoft.com/office/drawing/2014/main" id="{0F31BAA4-761E-E6BA-0598-A7979B60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8AB02-9F86-E374-84A0-3DBD789FB613}"/>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221162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98C9-9E7F-7B9B-8714-87067DB127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581911-1740-C822-FFB2-0D2B2F1F5A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DCD514-F396-AEF9-DE7C-C44A5E55C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0C1BB-6A37-14DD-7262-AE768CB453E2}"/>
              </a:ext>
            </a:extLst>
          </p:cNvPr>
          <p:cNvSpPr>
            <a:spLocks noGrp="1"/>
          </p:cNvSpPr>
          <p:nvPr>
            <p:ph type="dt" sz="half" idx="10"/>
          </p:nvPr>
        </p:nvSpPr>
        <p:spPr/>
        <p:txBody>
          <a:bodyPr/>
          <a:lstStyle/>
          <a:p>
            <a:fld id="{40D419B2-6348-4E7A-A8BD-0400EDE37598}" type="datetimeFigureOut">
              <a:rPr lang="en-GB" smtClean="0"/>
              <a:t>10/11/2023</a:t>
            </a:fld>
            <a:endParaRPr lang="en-GB"/>
          </a:p>
        </p:txBody>
      </p:sp>
      <p:sp>
        <p:nvSpPr>
          <p:cNvPr id="6" name="Footer Placeholder 5">
            <a:extLst>
              <a:ext uri="{FF2B5EF4-FFF2-40B4-BE49-F238E27FC236}">
                <a16:creationId xmlns:a16="http://schemas.microsoft.com/office/drawing/2014/main" id="{9E2B87A7-2CCF-7069-0894-E335FF7FB7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7D2C4C-6554-66B3-A1BF-01F7BE72B4C2}"/>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7978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B4984-E5A5-1F35-00BA-8053BB998D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D9FA29-C449-AD64-84C8-763E91229D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4FDF44-01DA-F4FE-8A24-BC842AE9BE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419B2-6348-4E7A-A8BD-0400EDE37598}" type="datetimeFigureOut">
              <a:rPr lang="en-GB" smtClean="0"/>
              <a:t>10/11/2023</a:t>
            </a:fld>
            <a:endParaRPr lang="en-GB"/>
          </a:p>
        </p:txBody>
      </p:sp>
      <p:sp>
        <p:nvSpPr>
          <p:cNvPr id="5" name="Footer Placeholder 4">
            <a:extLst>
              <a:ext uri="{FF2B5EF4-FFF2-40B4-BE49-F238E27FC236}">
                <a16:creationId xmlns:a16="http://schemas.microsoft.com/office/drawing/2014/main" id="{7F457723-21CB-670D-BF4E-5834B04417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51A18B-B3B3-DAAD-10C5-461F412067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42448-BE11-471F-A6F8-440C2D88F1FC}" type="slidenum">
              <a:rPr lang="en-GB" smtClean="0"/>
              <a:t>‹#›</a:t>
            </a:fld>
            <a:endParaRPr lang="en-GB"/>
          </a:p>
        </p:txBody>
      </p:sp>
    </p:spTree>
    <p:extLst>
      <p:ext uri="{BB962C8B-B14F-4D97-AF65-F5344CB8AC3E}">
        <p14:creationId xmlns:p14="http://schemas.microsoft.com/office/powerpoint/2010/main" val="1044274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youtube.com/watch?v=cjZ-oJJB5eQ&amp;list=PL6zhPjTxTEQFoK-VEebeivfic-VxkzyQs"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www.youtube.com/watch?v=WldJ93xHFBc"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youtube.com/watch?v=vBxhaX8hVSE"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3" name="Picture 2" descr="A poster of a person talking to another person&#10;&#10;Description automatically generated">
            <a:extLst>
              <a:ext uri="{FF2B5EF4-FFF2-40B4-BE49-F238E27FC236}">
                <a16:creationId xmlns:a16="http://schemas.microsoft.com/office/drawing/2014/main" id="{3DD2AECB-9744-9DEF-C1E0-D73CCAD4A917}"/>
              </a:ext>
            </a:extLst>
          </p:cNvPr>
          <p:cNvPicPr>
            <a:picLocks noChangeAspect="1"/>
          </p:cNvPicPr>
          <p:nvPr/>
        </p:nvPicPr>
        <p:blipFill rotWithShape="1">
          <a:blip r:embed="rId3"/>
          <a:srcRect l="58333" r="34271" b="65741"/>
          <a:stretch/>
        </p:blipFill>
        <p:spPr>
          <a:xfrm>
            <a:off x="10833100" y="-1"/>
            <a:ext cx="1181100" cy="3077515"/>
          </a:xfrm>
          <a:prstGeom prst="rect">
            <a:avLst/>
          </a:prstGeom>
          <a:solidFill>
            <a:srgbClr val="1B1464"/>
          </a:solidFill>
        </p:spPr>
      </p:pic>
      <p:pic>
        <p:nvPicPr>
          <p:cNvPr id="6" name="Picture 5" descr="A poster of a person talking to another person&#10;&#10;Description automatically generated">
            <a:extLst>
              <a:ext uri="{FF2B5EF4-FFF2-40B4-BE49-F238E27FC236}">
                <a16:creationId xmlns:a16="http://schemas.microsoft.com/office/drawing/2014/main" id="{60AAD1C4-B25B-4F47-8CF8-DE326DA28FF7}"/>
              </a:ext>
            </a:extLst>
          </p:cNvPr>
          <p:cNvPicPr>
            <a:picLocks noChangeAspect="1"/>
          </p:cNvPicPr>
          <p:nvPr/>
        </p:nvPicPr>
        <p:blipFill rotWithShape="1">
          <a:blip r:embed="rId3"/>
          <a:srcRect t="77407" r="85833"/>
          <a:stretch/>
        </p:blipFill>
        <p:spPr>
          <a:xfrm>
            <a:off x="0" y="5308600"/>
            <a:ext cx="1727200" cy="1549400"/>
          </a:xfrm>
          <a:prstGeom prst="rect">
            <a:avLst/>
          </a:prstGeom>
        </p:spPr>
      </p:pic>
      <p:pic>
        <p:nvPicPr>
          <p:cNvPr id="10" name="Picture 9">
            <a:extLst>
              <a:ext uri="{FF2B5EF4-FFF2-40B4-BE49-F238E27FC236}">
                <a16:creationId xmlns:a16="http://schemas.microsoft.com/office/drawing/2014/main" id="{14081153-12D5-2205-F8AE-05DA8ED11E75}"/>
              </a:ext>
            </a:extLst>
          </p:cNvPr>
          <p:cNvPicPr>
            <a:picLocks noChangeAspect="1"/>
          </p:cNvPicPr>
          <p:nvPr/>
        </p:nvPicPr>
        <p:blipFill rotWithShape="1">
          <a:blip r:embed="rId4"/>
          <a:srcRect l="14271" t="55741" r="65729" b="28703"/>
          <a:stretch/>
        </p:blipFill>
        <p:spPr>
          <a:xfrm rot="5400000">
            <a:off x="-1053193" y="1053193"/>
            <a:ext cx="3744686" cy="1638300"/>
          </a:xfrm>
          <a:prstGeom prst="rect">
            <a:avLst/>
          </a:prstGeom>
        </p:spPr>
      </p:pic>
      <p:sp>
        <p:nvSpPr>
          <p:cNvPr id="15" name="TextBox 14">
            <a:extLst>
              <a:ext uri="{FF2B5EF4-FFF2-40B4-BE49-F238E27FC236}">
                <a16:creationId xmlns:a16="http://schemas.microsoft.com/office/drawing/2014/main" id="{FCB9F3D0-FEAB-42E1-9839-BEDC6089704F}"/>
              </a:ext>
            </a:extLst>
          </p:cNvPr>
          <p:cNvSpPr txBox="1"/>
          <p:nvPr/>
        </p:nvSpPr>
        <p:spPr>
          <a:xfrm>
            <a:off x="1727200" y="444419"/>
            <a:ext cx="8898161"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FF00"/>
                </a:solidFill>
                <a:effectLst/>
                <a:uLnTx/>
                <a:uFillTx/>
                <a:latin typeface="Cera Round Pro" panose="00000500000000000000" pitchFamily="50" charset="0"/>
                <a:ea typeface="+mn-ea"/>
                <a:cs typeface="Segoe UI" panose="020B0502040204020203" pitchFamily="34" charset="0"/>
              </a:rPr>
              <a:t>Activity</a:t>
            </a:r>
            <a:r>
              <a:rPr kumimoji="0" lang="en-US" sz="5000" b="1" i="0" u="none" strike="noStrike" kern="1200" cap="none" spc="0" normalizeH="0" noProof="0" dirty="0">
                <a:ln>
                  <a:noFill/>
                </a:ln>
                <a:solidFill>
                  <a:srgbClr val="FFFF00"/>
                </a:solidFill>
                <a:effectLst/>
                <a:uLnTx/>
                <a:uFillTx/>
                <a:latin typeface="Cera Round Pro" panose="00000500000000000000" pitchFamily="50" charset="0"/>
                <a:ea typeface="+mn-ea"/>
                <a:cs typeface="Segoe UI" panose="020B0502040204020203" pitchFamily="34" charset="0"/>
              </a:rPr>
              <a:t> 2: </a:t>
            </a:r>
            <a:r>
              <a:rPr kumimoji="0" lang="en-US" sz="5000" b="1" i="0" u="none" strike="noStrike" kern="1200" cap="none" spc="0" normalizeH="0" baseline="0" noProof="0" dirty="0">
                <a:ln>
                  <a:noFill/>
                </a:ln>
                <a:solidFill>
                  <a:srgbClr val="FFFF00"/>
                </a:solidFill>
                <a:effectLst/>
                <a:uLnTx/>
                <a:uFillTx/>
                <a:latin typeface="Cera Round Pro" panose="00000500000000000000" pitchFamily="50" charset="0"/>
                <a:ea typeface="+mn-ea"/>
                <a:cs typeface="Segoe UI" panose="020B0502040204020203" pitchFamily="34" charset="0"/>
              </a:rPr>
              <a:t>Banter Vs Bullying</a:t>
            </a:r>
          </a:p>
        </p:txBody>
      </p:sp>
      <p:pic>
        <p:nvPicPr>
          <p:cNvPr id="22" name="Picture 21" descr="A pink and white text on a black background&#10;&#10;Description automatically generated">
            <a:extLst>
              <a:ext uri="{FF2B5EF4-FFF2-40B4-BE49-F238E27FC236}">
                <a16:creationId xmlns:a16="http://schemas.microsoft.com/office/drawing/2014/main" id="{C36D5F88-07DD-7FF0-4112-4B32308AA386}"/>
              </a:ext>
            </a:extLst>
          </p:cNvPr>
          <p:cNvPicPr>
            <a:picLocks noChangeAspect="1"/>
          </p:cNvPicPr>
          <p:nvPr/>
        </p:nvPicPr>
        <p:blipFill rotWithShape="1">
          <a:blip r:embed="rId5"/>
          <a:srcRect b="24621"/>
          <a:stretch/>
        </p:blipFill>
        <p:spPr>
          <a:xfrm>
            <a:off x="3417519" y="925956"/>
            <a:ext cx="5814161" cy="4382644"/>
          </a:xfrm>
          <a:prstGeom prst="rect">
            <a:avLst/>
          </a:prstGeom>
        </p:spPr>
      </p:pic>
      <p:pic>
        <p:nvPicPr>
          <p:cNvPr id="24" name="Picture 23" descr="A black background with white text&#10;&#10;Description automatically generated">
            <a:extLst>
              <a:ext uri="{FF2B5EF4-FFF2-40B4-BE49-F238E27FC236}">
                <a16:creationId xmlns:a16="http://schemas.microsoft.com/office/drawing/2014/main" id="{9F30B38A-1286-FDD3-FD92-F5F0631796FF}"/>
              </a:ext>
            </a:extLst>
          </p:cNvPr>
          <p:cNvPicPr>
            <a:picLocks noChangeAspect="1"/>
          </p:cNvPicPr>
          <p:nvPr/>
        </p:nvPicPr>
        <p:blipFill>
          <a:blip r:embed="rId6"/>
          <a:stretch>
            <a:fillRect/>
          </a:stretch>
        </p:blipFill>
        <p:spPr>
          <a:xfrm>
            <a:off x="3971895" y="5441754"/>
            <a:ext cx="4705407" cy="1585604"/>
          </a:xfrm>
          <a:prstGeom prst="rect">
            <a:avLst/>
          </a:prstGeom>
        </p:spPr>
      </p:pic>
      <p:sp>
        <p:nvSpPr>
          <p:cNvPr id="2" name="TextBox 1">
            <a:extLst>
              <a:ext uri="{FF2B5EF4-FFF2-40B4-BE49-F238E27FC236}">
                <a16:creationId xmlns:a16="http://schemas.microsoft.com/office/drawing/2014/main" id="{BCCC5C1B-CED9-C74E-B041-5F5477A23694}"/>
              </a:ext>
            </a:extLst>
          </p:cNvPr>
          <p:cNvSpPr txBox="1"/>
          <p:nvPr/>
        </p:nvSpPr>
        <p:spPr>
          <a:xfrm>
            <a:off x="1484506" y="2038859"/>
            <a:ext cx="25829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highlight>
                  <a:srgbClr val="FFFF00"/>
                </a:highlight>
                <a:uLnTx/>
                <a:uFillTx/>
                <a:latin typeface="Cera Round Pro" panose="00000500000000000000" pitchFamily="50" charset="0"/>
                <a:ea typeface="+mn-ea"/>
                <a:cs typeface="Segoe UI" panose="020B0502040204020203" pitchFamily="34" charset="0"/>
              </a:rPr>
              <a:t>2023 Theme: </a:t>
            </a:r>
          </a:p>
        </p:txBody>
      </p:sp>
      <p:sp>
        <p:nvSpPr>
          <p:cNvPr id="4" name="TextBox 3">
            <a:extLst>
              <a:ext uri="{FF2B5EF4-FFF2-40B4-BE49-F238E27FC236}">
                <a16:creationId xmlns:a16="http://schemas.microsoft.com/office/drawing/2014/main" id="{6E916B4F-AADB-9CF6-C8DD-E79594B0A8BF}"/>
              </a:ext>
            </a:extLst>
          </p:cNvPr>
          <p:cNvSpPr txBox="1"/>
          <p:nvPr/>
        </p:nvSpPr>
        <p:spPr>
          <a:xfrm>
            <a:off x="988329" y="3064457"/>
            <a:ext cx="2871423"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Ground Rules…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Listen to all opinions!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Agree to stay respectful!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Only one person to talk at once!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No personal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Don’t name anyone!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See me if you are worried about bullying</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67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557A"/>
        </a:solidFill>
        <a:effectLst/>
      </p:bgPr>
    </p:bg>
    <p:spTree>
      <p:nvGrpSpPr>
        <p:cNvPr id="1" name=""/>
        <p:cNvGrpSpPr/>
        <p:nvPr/>
      </p:nvGrpSpPr>
      <p:grpSpPr>
        <a:xfrm>
          <a:off x="0" y="0"/>
          <a:ext cx="0" cy="0"/>
          <a:chOff x="0" y="0"/>
          <a:chExt cx="0" cy="0"/>
        </a:xfrm>
      </p:grpSpPr>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1A1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1B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6">
            <a:extLst>
              <a:ext uri="{FF2B5EF4-FFF2-40B4-BE49-F238E27FC236}">
                <a16:creationId xmlns:a16="http://schemas.microsoft.com/office/drawing/2014/main" id="{72CD7307-9686-22E9-38E7-47159B38CF09}"/>
              </a:ext>
            </a:extLst>
          </p:cNvPr>
          <p:cNvSpPr/>
          <p:nvPr/>
        </p:nvSpPr>
        <p:spPr>
          <a:xfrm rot="5400000">
            <a:off x="2571897" y="-2110788"/>
            <a:ext cx="857878" cy="5465135"/>
          </a:xfrm>
          <a:prstGeom prst="roundRect">
            <a:avLst>
              <a:gd name="adj" fmla="val 50000"/>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0BC0B9-8C5E-690F-75D5-79753247810D}"/>
              </a:ext>
            </a:extLst>
          </p:cNvPr>
          <p:cNvSpPr txBox="1"/>
          <p:nvPr/>
        </p:nvSpPr>
        <p:spPr>
          <a:xfrm>
            <a:off x="-1049109" y="329391"/>
            <a:ext cx="8266814" cy="584775"/>
          </a:xfrm>
          <a:prstGeom prst="rect">
            <a:avLst/>
          </a:prstGeom>
          <a:noFill/>
        </p:spPr>
        <p:txBody>
          <a:bodyPr wrap="square">
            <a:spAutoFit/>
          </a:bodyPr>
          <a:lstStyle/>
          <a:p>
            <a:pPr algn="ctr"/>
            <a:r>
              <a:rPr lang="en-US" sz="3200" b="1" dirty="0">
                <a:solidFill>
                  <a:schemeClr val="bg1"/>
                </a:solidFill>
                <a:latin typeface="Cera Round Pro" panose="00000500000000000000" pitchFamily="50" charset="0"/>
                <a:cs typeface="Arial" panose="020B0604020202020204" pitchFamily="34" charset="0"/>
              </a:rPr>
              <a:t>BULLYING OR BANTER?</a:t>
            </a:r>
          </a:p>
        </p:txBody>
      </p:sp>
      <p:pic>
        <p:nvPicPr>
          <p:cNvPr id="5" name="Picture 4">
            <a:extLst>
              <a:ext uri="{FF2B5EF4-FFF2-40B4-BE49-F238E27FC236}">
                <a16:creationId xmlns:a16="http://schemas.microsoft.com/office/drawing/2014/main" id="{AE431007-4D69-3F6F-7BFC-273E68CCDE7E}"/>
              </a:ext>
            </a:extLst>
          </p:cNvPr>
          <p:cNvPicPr>
            <a:picLocks noChangeAspect="1"/>
          </p:cNvPicPr>
          <p:nvPr/>
        </p:nvPicPr>
        <p:blipFill>
          <a:blip r:embed="rId3"/>
          <a:stretch>
            <a:fillRect/>
          </a:stretch>
        </p:blipFill>
        <p:spPr>
          <a:xfrm>
            <a:off x="268267" y="1204855"/>
            <a:ext cx="11674257" cy="5323754"/>
          </a:xfrm>
          <a:prstGeom prst="rect">
            <a:avLst/>
          </a:prstGeom>
        </p:spPr>
      </p:pic>
      <p:sp>
        <p:nvSpPr>
          <p:cNvPr id="2" name="Rectangle 1">
            <a:extLst>
              <a:ext uri="{FF2B5EF4-FFF2-40B4-BE49-F238E27FC236}">
                <a16:creationId xmlns:a16="http://schemas.microsoft.com/office/drawing/2014/main" id="{486A5274-DA74-FAFD-190D-0A02BFCA715B}"/>
              </a:ext>
            </a:extLst>
          </p:cNvPr>
          <p:cNvSpPr/>
          <p:nvPr/>
        </p:nvSpPr>
        <p:spPr>
          <a:xfrm>
            <a:off x="254021" y="4290647"/>
            <a:ext cx="11683958" cy="2374514"/>
          </a:xfrm>
          <a:prstGeom prst="rect">
            <a:avLst/>
          </a:prstGeom>
          <a:solidFill>
            <a:srgbClr val="FF557A"/>
          </a:solidFill>
          <a:ln>
            <a:solidFill>
              <a:srgbClr val="FF55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999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557A"/>
        </a:solidFill>
        <a:effectLst/>
      </p:bgPr>
    </p:bg>
    <p:spTree>
      <p:nvGrpSpPr>
        <p:cNvPr id="1" name=""/>
        <p:cNvGrpSpPr/>
        <p:nvPr/>
      </p:nvGrpSpPr>
      <p:grpSpPr>
        <a:xfrm>
          <a:off x="0" y="0"/>
          <a:ext cx="0" cy="0"/>
          <a:chOff x="0" y="0"/>
          <a:chExt cx="0" cy="0"/>
        </a:xfrm>
      </p:grpSpPr>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1A1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1B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6">
            <a:extLst>
              <a:ext uri="{FF2B5EF4-FFF2-40B4-BE49-F238E27FC236}">
                <a16:creationId xmlns:a16="http://schemas.microsoft.com/office/drawing/2014/main" id="{72CD7307-9686-22E9-38E7-47159B38CF09}"/>
              </a:ext>
            </a:extLst>
          </p:cNvPr>
          <p:cNvSpPr/>
          <p:nvPr/>
        </p:nvSpPr>
        <p:spPr>
          <a:xfrm rot="5400000">
            <a:off x="2571897" y="-2110788"/>
            <a:ext cx="857878" cy="5465135"/>
          </a:xfrm>
          <a:prstGeom prst="roundRect">
            <a:avLst>
              <a:gd name="adj" fmla="val 50000"/>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0BC0B9-8C5E-690F-75D5-79753247810D}"/>
              </a:ext>
            </a:extLst>
          </p:cNvPr>
          <p:cNvSpPr txBox="1"/>
          <p:nvPr/>
        </p:nvSpPr>
        <p:spPr>
          <a:xfrm>
            <a:off x="-1049109" y="329391"/>
            <a:ext cx="8266814" cy="584775"/>
          </a:xfrm>
          <a:prstGeom prst="rect">
            <a:avLst/>
          </a:prstGeom>
          <a:noFill/>
        </p:spPr>
        <p:txBody>
          <a:bodyPr wrap="square">
            <a:spAutoFit/>
          </a:bodyPr>
          <a:lstStyle/>
          <a:p>
            <a:pPr algn="ctr"/>
            <a:r>
              <a:rPr lang="en-US" sz="3200" b="1" dirty="0">
                <a:solidFill>
                  <a:schemeClr val="bg1"/>
                </a:solidFill>
                <a:latin typeface="Cera Round Pro" panose="00000500000000000000" pitchFamily="50" charset="0"/>
                <a:cs typeface="Arial" panose="020B0604020202020204" pitchFamily="34" charset="0"/>
              </a:rPr>
              <a:t>BULLYING OR BANTER?</a:t>
            </a:r>
          </a:p>
        </p:txBody>
      </p:sp>
      <p:pic>
        <p:nvPicPr>
          <p:cNvPr id="6" name="Picture 5">
            <a:extLst>
              <a:ext uri="{FF2B5EF4-FFF2-40B4-BE49-F238E27FC236}">
                <a16:creationId xmlns:a16="http://schemas.microsoft.com/office/drawing/2014/main" id="{33F0CE43-99D1-36F3-9746-146F89B051CF}"/>
              </a:ext>
            </a:extLst>
          </p:cNvPr>
          <p:cNvPicPr>
            <a:picLocks noChangeAspect="1"/>
          </p:cNvPicPr>
          <p:nvPr/>
        </p:nvPicPr>
        <p:blipFill>
          <a:blip r:embed="rId3"/>
          <a:stretch>
            <a:fillRect/>
          </a:stretch>
        </p:blipFill>
        <p:spPr>
          <a:xfrm>
            <a:off x="268267" y="1187269"/>
            <a:ext cx="11763487" cy="5341339"/>
          </a:xfrm>
          <a:prstGeom prst="rect">
            <a:avLst/>
          </a:prstGeom>
        </p:spPr>
      </p:pic>
      <p:sp>
        <p:nvSpPr>
          <p:cNvPr id="9" name="Rectangle 8">
            <a:extLst>
              <a:ext uri="{FF2B5EF4-FFF2-40B4-BE49-F238E27FC236}">
                <a16:creationId xmlns:a16="http://schemas.microsoft.com/office/drawing/2014/main" id="{3C72AEAE-54CB-6669-555A-E0F2EC051B3D}"/>
              </a:ext>
            </a:extLst>
          </p:cNvPr>
          <p:cNvSpPr/>
          <p:nvPr/>
        </p:nvSpPr>
        <p:spPr>
          <a:xfrm>
            <a:off x="254021" y="4273063"/>
            <a:ext cx="11683958" cy="2392098"/>
          </a:xfrm>
          <a:prstGeom prst="rect">
            <a:avLst/>
          </a:prstGeom>
          <a:solidFill>
            <a:srgbClr val="FF557A"/>
          </a:solidFill>
          <a:ln>
            <a:solidFill>
              <a:srgbClr val="FF55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27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557A"/>
        </a:solidFill>
        <a:effectLst/>
      </p:bgPr>
    </p:bg>
    <p:spTree>
      <p:nvGrpSpPr>
        <p:cNvPr id="1" name=""/>
        <p:cNvGrpSpPr/>
        <p:nvPr/>
      </p:nvGrpSpPr>
      <p:grpSpPr>
        <a:xfrm>
          <a:off x="0" y="0"/>
          <a:ext cx="0" cy="0"/>
          <a:chOff x="0" y="0"/>
          <a:chExt cx="0" cy="0"/>
        </a:xfrm>
      </p:grpSpPr>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1A1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1B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6">
            <a:extLst>
              <a:ext uri="{FF2B5EF4-FFF2-40B4-BE49-F238E27FC236}">
                <a16:creationId xmlns:a16="http://schemas.microsoft.com/office/drawing/2014/main" id="{72CD7307-9686-22E9-38E7-47159B38CF09}"/>
              </a:ext>
            </a:extLst>
          </p:cNvPr>
          <p:cNvSpPr/>
          <p:nvPr/>
        </p:nvSpPr>
        <p:spPr>
          <a:xfrm rot="5400000">
            <a:off x="2571897" y="-2110788"/>
            <a:ext cx="857878" cy="5465135"/>
          </a:xfrm>
          <a:prstGeom prst="roundRect">
            <a:avLst>
              <a:gd name="adj" fmla="val 50000"/>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0BC0B9-8C5E-690F-75D5-79753247810D}"/>
              </a:ext>
            </a:extLst>
          </p:cNvPr>
          <p:cNvSpPr txBox="1"/>
          <p:nvPr/>
        </p:nvSpPr>
        <p:spPr>
          <a:xfrm>
            <a:off x="-1049109" y="329391"/>
            <a:ext cx="8266814" cy="584775"/>
          </a:xfrm>
          <a:prstGeom prst="rect">
            <a:avLst/>
          </a:prstGeom>
          <a:noFill/>
        </p:spPr>
        <p:txBody>
          <a:bodyPr wrap="square">
            <a:spAutoFit/>
          </a:bodyPr>
          <a:lstStyle/>
          <a:p>
            <a:pPr algn="ctr"/>
            <a:r>
              <a:rPr lang="en-US" sz="3200" b="1" dirty="0">
                <a:solidFill>
                  <a:schemeClr val="bg1"/>
                </a:solidFill>
                <a:latin typeface="Cera Round Pro" panose="00000500000000000000" pitchFamily="50" charset="0"/>
                <a:cs typeface="Arial" panose="020B0604020202020204" pitchFamily="34" charset="0"/>
              </a:rPr>
              <a:t>BULLYING OR BANTER?</a:t>
            </a:r>
          </a:p>
        </p:txBody>
      </p:sp>
      <p:pic>
        <p:nvPicPr>
          <p:cNvPr id="5" name="Picture 4">
            <a:extLst>
              <a:ext uri="{FF2B5EF4-FFF2-40B4-BE49-F238E27FC236}">
                <a16:creationId xmlns:a16="http://schemas.microsoft.com/office/drawing/2014/main" id="{31FE62FC-A187-6C20-4061-DAF383294C84}"/>
              </a:ext>
            </a:extLst>
          </p:cNvPr>
          <p:cNvPicPr>
            <a:picLocks noChangeAspect="1"/>
          </p:cNvPicPr>
          <p:nvPr/>
        </p:nvPicPr>
        <p:blipFill>
          <a:blip r:embed="rId3"/>
          <a:stretch>
            <a:fillRect/>
          </a:stretch>
        </p:blipFill>
        <p:spPr>
          <a:xfrm>
            <a:off x="268268" y="1313351"/>
            <a:ext cx="11638832" cy="5215258"/>
          </a:xfrm>
          <a:prstGeom prst="rect">
            <a:avLst/>
          </a:prstGeom>
        </p:spPr>
      </p:pic>
      <p:sp>
        <p:nvSpPr>
          <p:cNvPr id="9" name="Rectangle 8">
            <a:extLst>
              <a:ext uri="{FF2B5EF4-FFF2-40B4-BE49-F238E27FC236}">
                <a16:creationId xmlns:a16="http://schemas.microsoft.com/office/drawing/2014/main" id="{353CDD5A-5E65-60F8-9EDF-112505ED74FB}"/>
              </a:ext>
            </a:extLst>
          </p:cNvPr>
          <p:cNvSpPr/>
          <p:nvPr/>
        </p:nvSpPr>
        <p:spPr>
          <a:xfrm>
            <a:off x="254021" y="4009293"/>
            <a:ext cx="11683958" cy="2655868"/>
          </a:xfrm>
          <a:prstGeom prst="rect">
            <a:avLst/>
          </a:prstGeom>
          <a:solidFill>
            <a:srgbClr val="FF557A"/>
          </a:solidFill>
          <a:ln>
            <a:solidFill>
              <a:srgbClr val="FF55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011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557A"/>
        </a:solidFill>
        <a:effectLst/>
      </p:bgPr>
    </p:bg>
    <p:spTree>
      <p:nvGrpSpPr>
        <p:cNvPr id="1" name=""/>
        <p:cNvGrpSpPr/>
        <p:nvPr/>
      </p:nvGrpSpPr>
      <p:grpSpPr>
        <a:xfrm>
          <a:off x="0" y="0"/>
          <a:ext cx="0" cy="0"/>
          <a:chOff x="0" y="0"/>
          <a:chExt cx="0" cy="0"/>
        </a:xfrm>
      </p:grpSpPr>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1A1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1B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6">
            <a:extLst>
              <a:ext uri="{FF2B5EF4-FFF2-40B4-BE49-F238E27FC236}">
                <a16:creationId xmlns:a16="http://schemas.microsoft.com/office/drawing/2014/main" id="{72CD7307-9686-22E9-38E7-47159B38CF09}"/>
              </a:ext>
            </a:extLst>
          </p:cNvPr>
          <p:cNvSpPr/>
          <p:nvPr/>
        </p:nvSpPr>
        <p:spPr>
          <a:xfrm rot="5400000">
            <a:off x="2571897" y="-2110788"/>
            <a:ext cx="857878" cy="5465135"/>
          </a:xfrm>
          <a:prstGeom prst="roundRect">
            <a:avLst>
              <a:gd name="adj" fmla="val 50000"/>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0BC0B9-8C5E-690F-75D5-79753247810D}"/>
              </a:ext>
            </a:extLst>
          </p:cNvPr>
          <p:cNvSpPr txBox="1"/>
          <p:nvPr/>
        </p:nvSpPr>
        <p:spPr>
          <a:xfrm>
            <a:off x="-1049109" y="329391"/>
            <a:ext cx="8266814" cy="584775"/>
          </a:xfrm>
          <a:prstGeom prst="rect">
            <a:avLst/>
          </a:prstGeom>
          <a:noFill/>
        </p:spPr>
        <p:txBody>
          <a:bodyPr wrap="square">
            <a:spAutoFit/>
          </a:bodyPr>
          <a:lstStyle/>
          <a:p>
            <a:pPr algn="ctr"/>
            <a:r>
              <a:rPr lang="en-US" sz="3200" b="1" dirty="0">
                <a:solidFill>
                  <a:schemeClr val="bg1"/>
                </a:solidFill>
                <a:latin typeface="Cera Round Pro" panose="00000500000000000000" pitchFamily="50" charset="0"/>
                <a:cs typeface="Arial" panose="020B0604020202020204" pitchFamily="34" charset="0"/>
              </a:rPr>
              <a:t>BULLYING OR BANTER?</a:t>
            </a:r>
          </a:p>
        </p:txBody>
      </p:sp>
      <p:pic>
        <p:nvPicPr>
          <p:cNvPr id="6" name="Picture 5">
            <a:extLst>
              <a:ext uri="{FF2B5EF4-FFF2-40B4-BE49-F238E27FC236}">
                <a16:creationId xmlns:a16="http://schemas.microsoft.com/office/drawing/2014/main" id="{639B99EC-30C6-DEA1-1A54-8B9955F6EF9F}"/>
              </a:ext>
            </a:extLst>
          </p:cNvPr>
          <p:cNvPicPr>
            <a:picLocks noChangeAspect="1"/>
          </p:cNvPicPr>
          <p:nvPr/>
        </p:nvPicPr>
        <p:blipFill>
          <a:blip r:embed="rId3"/>
          <a:stretch>
            <a:fillRect/>
          </a:stretch>
        </p:blipFill>
        <p:spPr>
          <a:xfrm>
            <a:off x="420931" y="1386253"/>
            <a:ext cx="10955480" cy="5142355"/>
          </a:xfrm>
          <a:prstGeom prst="rect">
            <a:avLst/>
          </a:prstGeom>
        </p:spPr>
      </p:pic>
      <p:sp>
        <p:nvSpPr>
          <p:cNvPr id="9" name="Rectangle 8">
            <a:extLst>
              <a:ext uri="{FF2B5EF4-FFF2-40B4-BE49-F238E27FC236}">
                <a16:creationId xmlns:a16="http://schemas.microsoft.com/office/drawing/2014/main" id="{9C5D40EB-A05C-A437-62FB-7EEC3FBD0C37}"/>
              </a:ext>
            </a:extLst>
          </p:cNvPr>
          <p:cNvSpPr/>
          <p:nvPr/>
        </p:nvSpPr>
        <p:spPr>
          <a:xfrm>
            <a:off x="254021" y="4097215"/>
            <a:ext cx="11683958" cy="2567945"/>
          </a:xfrm>
          <a:prstGeom prst="rect">
            <a:avLst/>
          </a:prstGeom>
          <a:solidFill>
            <a:srgbClr val="FF557A"/>
          </a:solidFill>
          <a:ln>
            <a:solidFill>
              <a:srgbClr val="FF55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314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557A"/>
        </a:solidFill>
        <a:effectLst/>
      </p:bgPr>
    </p:bg>
    <p:spTree>
      <p:nvGrpSpPr>
        <p:cNvPr id="1" name=""/>
        <p:cNvGrpSpPr/>
        <p:nvPr/>
      </p:nvGrpSpPr>
      <p:grpSpPr>
        <a:xfrm>
          <a:off x="0" y="0"/>
          <a:ext cx="0" cy="0"/>
          <a:chOff x="0" y="0"/>
          <a:chExt cx="0" cy="0"/>
        </a:xfrm>
      </p:grpSpPr>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1A1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1B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6">
            <a:extLst>
              <a:ext uri="{FF2B5EF4-FFF2-40B4-BE49-F238E27FC236}">
                <a16:creationId xmlns:a16="http://schemas.microsoft.com/office/drawing/2014/main" id="{72CD7307-9686-22E9-38E7-47159B38CF09}"/>
              </a:ext>
            </a:extLst>
          </p:cNvPr>
          <p:cNvSpPr/>
          <p:nvPr/>
        </p:nvSpPr>
        <p:spPr>
          <a:xfrm rot="5400000">
            <a:off x="2571897" y="-2110788"/>
            <a:ext cx="857878" cy="5465135"/>
          </a:xfrm>
          <a:prstGeom prst="roundRect">
            <a:avLst>
              <a:gd name="adj" fmla="val 50000"/>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0BC0B9-8C5E-690F-75D5-79753247810D}"/>
              </a:ext>
            </a:extLst>
          </p:cNvPr>
          <p:cNvSpPr txBox="1"/>
          <p:nvPr/>
        </p:nvSpPr>
        <p:spPr>
          <a:xfrm>
            <a:off x="-1049109" y="329391"/>
            <a:ext cx="8266814" cy="584775"/>
          </a:xfrm>
          <a:prstGeom prst="rect">
            <a:avLst/>
          </a:prstGeom>
          <a:noFill/>
        </p:spPr>
        <p:txBody>
          <a:bodyPr wrap="square">
            <a:spAutoFit/>
          </a:bodyPr>
          <a:lstStyle/>
          <a:p>
            <a:pPr algn="ctr"/>
            <a:r>
              <a:rPr lang="en-US" sz="3200" b="1" dirty="0">
                <a:solidFill>
                  <a:schemeClr val="bg1"/>
                </a:solidFill>
                <a:latin typeface="Cera Round Pro" panose="00000500000000000000" pitchFamily="50" charset="0"/>
                <a:cs typeface="Arial" panose="020B0604020202020204" pitchFamily="34" charset="0"/>
              </a:rPr>
              <a:t>BULLYING OR BANTER?</a:t>
            </a:r>
          </a:p>
        </p:txBody>
      </p:sp>
      <p:pic>
        <p:nvPicPr>
          <p:cNvPr id="5" name="Picture 4">
            <a:extLst>
              <a:ext uri="{FF2B5EF4-FFF2-40B4-BE49-F238E27FC236}">
                <a16:creationId xmlns:a16="http://schemas.microsoft.com/office/drawing/2014/main" id="{A048D58A-F9A7-4B61-D951-0CD30EEE96E5}"/>
              </a:ext>
            </a:extLst>
          </p:cNvPr>
          <p:cNvPicPr>
            <a:picLocks noChangeAspect="1"/>
          </p:cNvPicPr>
          <p:nvPr/>
        </p:nvPicPr>
        <p:blipFill>
          <a:blip r:embed="rId3"/>
          <a:stretch>
            <a:fillRect/>
          </a:stretch>
        </p:blipFill>
        <p:spPr>
          <a:xfrm>
            <a:off x="268268" y="1337896"/>
            <a:ext cx="11724440" cy="5327264"/>
          </a:xfrm>
          <a:prstGeom prst="rect">
            <a:avLst/>
          </a:prstGeom>
        </p:spPr>
      </p:pic>
      <p:sp>
        <p:nvSpPr>
          <p:cNvPr id="9" name="Rectangle 8">
            <a:extLst>
              <a:ext uri="{FF2B5EF4-FFF2-40B4-BE49-F238E27FC236}">
                <a16:creationId xmlns:a16="http://schemas.microsoft.com/office/drawing/2014/main" id="{640D2698-B394-F711-CCD2-23338FAEA8A7}"/>
              </a:ext>
            </a:extLst>
          </p:cNvPr>
          <p:cNvSpPr/>
          <p:nvPr/>
        </p:nvSpPr>
        <p:spPr>
          <a:xfrm>
            <a:off x="254021" y="4360985"/>
            <a:ext cx="11683958" cy="2304175"/>
          </a:xfrm>
          <a:prstGeom prst="rect">
            <a:avLst/>
          </a:prstGeom>
          <a:solidFill>
            <a:srgbClr val="FF557A"/>
          </a:solidFill>
          <a:ln>
            <a:solidFill>
              <a:srgbClr val="FF55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146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857E5"/>
        </a:solidFill>
        <a:effectLst/>
      </p:bgPr>
    </p:bg>
    <p:spTree>
      <p:nvGrpSpPr>
        <p:cNvPr id="1" name=""/>
        <p:cNvGrpSpPr/>
        <p:nvPr/>
      </p:nvGrpSpPr>
      <p:grpSpPr>
        <a:xfrm>
          <a:off x="0" y="0"/>
          <a:ext cx="0" cy="0"/>
          <a:chOff x="0" y="0"/>
          <a:chExt cx="0" cy="0"/>
        </a:xfrm>
      </p:grpSpPr>
      <p:pic>
        <p:nvPicPr>
          <p:cNvPr id="50" name="Graphic 49" descr="Speech with solid fill">
            <a:extLst>
              <a:ext uri="{FF2B5EF4-FFF2-40B4-BE49-F238E27FC236}">
                <a16:creationId xmlns:a16="http://schemas.microsoft.com/office/drawing/2014/main" id="{6333D565-737D-48F3-C779-79BF8DA7C6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7210" y="-847181"/>
            <a:ext cx="12982333" cy="10161301"/>
          </a:xfrm>
          <a:prstGeom prst="rect">
            <a:avLst/>
          </a:prstGeom>
        </p:spPr>
      </p:pic>
      <p:sp>
        <p:nvSpPr>
          <p:cNvPr id="45" name="Rounded Rectangle 16">
            <a:extLst>
              <a:ext uri="{FF2B5EF4-FFF2-40B4-BE49-F238E27FC236}">
                <a16:creationId xmlns:a16="http://schemas.microsoft.com/office/drawing/2014/main" id="{D84CACDE-7AA4-6EF0-974A-C3D36853976D}"/>
              </a:ext>
            </a:extLst>
          </p:cNvPr>
          <p:cNvSpPr/>
          <p:nvPr/>
        </p:nvSpPr>
        <p:spPr>
          <a:xfrm rot="5400000">
            <a:off x="3648853" y="-1692737"/>
            <a:ext cx="945144" cy="5274020"/>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3F7DB0F-4586-00E4-042A-B9D561C40C1F}"/>
              </a:ext>
            </a:extLst>
          </p:cNvPr>
          <p:cNvSpPr txBox="1"/>
          <p:nvPr/>
        </p:nvSpPr>
        <p:spPr>
          <a:xfrm>
            <a:off x="-159335" y="640734"/>
            <a:ext cx="8266814" cy="584775"/>
          </a:xfrm>
          <a:prstGeom prst="rect">
            <a:avLst/>
          </a:prstGeom>
          <a:noFill/>
        </p:spPr>
        <p:txBody>
          <a:bodyPr wrap="square">
            <a:spAutoFit/>
          </a:bodyPr>
          <a:lstStyle/>
          <a:p>
            <a:pPr algn="ctr"/>
            <a:r>
              <a:rPr lang="en-US" sz="3200" b="1">
                <a:solidFill>
                  <a:schemeClr val="bg1"/>
                </a:solidFill>
                <a:latin typeface="Cera Round Pro" panose="00000500000000000000" pitchFamily="50" charset="0"/>
                <a:cs typeface="Arial" panose="020B0604020202020204" pitchFamily="34" charset="0"/>
              </a:rPr>
              <a:t>BANTER VS BULLYING</a:t>
            </a:r>
          </a:p>
        </p:txBody>
      </p:sp>
      <p:sp>
        <p:nvSpPr>
          <p:cNvPr id="2" name="Rounded Rectangle 16">
            <a:extLst>
              <a:ext uri="{FF2B5EF4-FFF2-40B4-BE49-F238E27FC236}">
                <a16:creationId xmlns:a16="http://schemas.microsoft.com/office/drawing/2014/main" id="{B5CC61E0-541B-51AD-1CFA-4D1C41C36091}"/>
              </a:ext>
            </a:extLst>
          </p:cNvPr>
          <p:cNvSpPr/>
          <p:nvPr/>
        </p:nvSpPr>
        <p:spPr>
          <a:xfrm rot="9232349">
            <a:off x="8621867" y="-2375593"/>
            <a:ext cx="616302" cy="3467787"/>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75210A4E-6594-FE39-E80A-E88E3B211389}"/>
              </a:ext>
            </a:extLst>
          </p:cNvPr>
          <p:cNvSpPr/>
          <p:nvPr/>
        </p:nvSpPr>
        <p:spPr>
          <a:xfrm rot="9232349">
            <a:off x="9644314" y="-2727132"/>
            <a:ext cx="1717775" cy="4678206"/>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white sign with a play sign on it&#10;&#10;Description automatically generated">
            <a:extLst>
              <a:ext uri="{FF2B5EF4-FFF2-40B4-BE49-F238E27FC236}">
                <a16:creationId xmlns:a16="http://schemas.microsoft.com/office/drawing/2014/main" id="{1661A294-2E83-2B6A-5A3E-E2F0F2B7BF7E}"/>
              </a:ext>
            </a:extLst>
          </p:cNvPr>
          <p:cNvPicPr>
            <a:picLocks noChangeAspect="1"/>
          </p:cNvPicPr>
          <p:nvPr/>
        </p:nvPicPr>
        <p:blipFill>
          <a:blip r:embed="rId5"/>
          <a:stretch>
            <a:fillRect/>
          </a:stretch>
        </p:blipFill>
        <p:spPr>
          <a:xfrm>
            <a:off x="8821964" y="4216576"/>
            <a:ext cx="2743200" cy="2743200"/>
          </a:xfrm>
          <a:prstGeom prst="rect">
            <a:avLst/>
          </a:prstGeom>
        </p:spPr>
      </p:pic>
      <p:sp>
        <p:nvSpPr>
          <p:cNvPr id="18" name="TextBox 17">
            <a:extLst>
              <a:ext uri="{FF2B5EF4-FFF2-40B4-BE49-F238E27FC236}">
                <a16:creationId xmlns:a16="http://schemas.microsoft.com/office/drawing/2014/main" id="{942C5DC8-7668-23AE-914D-5E73D7FED7B4}"/>
              </a:ext>
            </a:extLst>
          </p:cNvPr>
          <p:cNvSpPr txBox="1"/>
          <p:nvPr/>
        </p:nvSpPr>
        <p:spPr>
          <a:xfrm>
            <a:off x="978195" y="6124353"/>
            <a:ext cx="4997303" cy="369332"/>
          </a:xfrm>
          <a:prstGeom prst="rect">
            <a:avLst/>
          </a:prstGeom>
          <a:solidFill>
            <a:schemeClr val="bg1"/>
          </a:solidFill>
        </p:spPr>
        <p:txBody>
          <a:bodyPr wrap="square">
            <a:spAutoFit/>
          </a:bodyPr>
          <a:lstStyle/>
          <a:p>
            <a:pPr algn="ctr"/>
            <a:r>
              <a:rPr lang="en-GB" b="1" dirty="0">
                <a:solidFill>
                  <a:srgbClr val="1B1464"/>
                </a:solidFill>
                <a:hlinkClick r:id="rId6"/>
              </a:rPr>
              <a:t>Banter vs Bullying - </a:t>
            </a:r>
            <a:r>
              <a:rPr lang="en-GB" b="1" dirty="0" err="1">
                <a:solidFill>
                  <a:srgbClr val="1B1464"/>
                </a:solidFill>
                <a:hlinkClick r:id="rId6"/>
              </a:rPr>
              <a:t>Whats</a:t>
            </a:r>
            <a:r>
              <a:rPr lang="en-GB" b="1" dirty="0">
                <a:solidFill>
                  <a:srgbClr val="1B1464"/>
                </a:solidFill>
                <a:hlinkClick r:id="rId6"/>
              </a:rPr>
              <a:t> the Difference?</a:t>
            </a:r>
            <a:endParaRPr lang="en-GB" b="1" dirty="0">
              <a:solidFill>
                <a:srgbClr val="1B1464"/>
              </a:solidFill>
            </a:endParaRPr>
          </a:p>
        </p:txBody>
      </p:sp>
      <p:pic>
        <p:nvPicPr>
          <p:cNvPr id="7" name="Picture 6">
            <a:extLst>
              <a:ext uri="{FF2B5EF4-FFF2-40B4-BE49-F238E27FC236}">
                <a16:creationId xmlns:a16="http://schemas.microsoft.com/office/drawing/2014/main" id="{D48BF1B9-D54E-855D-D805-3CECBA9BC273}"/>
              </a:ext>
            </a:extLst>
          </p:cNvPr>
          <p:cNvPicPr>
            <a:picLocks noChangeAspect="1"/>
          </p:cNvPicPr>
          <p:nvPr/>
        </p:nvPicPr>
        <p:blipFill>
          <a:blip r:embed="rId7"/>
          <a:stretch>
            <a:fillRect/>
          </a:stretch>
        </p:blipFill>
        <p:spPr>
          <a:xfrm>
            <a:off x="1761791" y="1566382"/>
            <a:ext cx="7007008" cy="3953207"/>
          </a:xfrm>
          <a:prstGeom prst="rect">
            <a:avLst/>
          </a:prstGeom>
        </p:spPr>
      </p:pic>
    </p:spTree>
    <p:extLst>
      <p:ext uri="{BB962C8B-B14F-4D97-AF65-F5344CB8AC3E}">
        <p14:creationId xmlns:p14="http://schemas.microsoft.com/office/powerpoint/2010/main" val="414158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557A"/>
        </a:solidFill>
        <a:effectLst/>
      </p:bgPr>
    </p:bg>
    <p:spTree>
      <p:nvGrpSpPr>
        <p:cNvPr id="1" name=""/>
        <p:cNvGrpSpPr/>
        <p:nvPr/>
      </p:nvGrpSpPr>
      <p:grpSpPr>
        <a:xfrm>
          <a:off x="0" y="0"/>
          <a:ext cx="0" cy="0"/>
          <a:chOff x="0" y="0"/>
          <a:chExt cx="0" cy="0"/>
        </a:xfrm>
      </p:grpSpPr>
      <p:sp>
        <p:nvSpPr>
          <p:cNvPr id="16" name="Rounded Rectangle 16">
            <a:extLst>
              <a:ext uri="{FF2B5EF4-FFF2-40B4-BE49-F238E27FC236}">
                <a16:creationId xmlns:a16="http://schemas.microsoft.com/office/drawing/2014/main" id="{91E2873D-7A61-CC48-663E-48FDAACC575A}"/>
              </a:ext>
            </a:extLst>
          </p:cNvPr>
          <p:cNvSpPr/>
          <p:nvPr/>
        </p:nvSpPr>
        <p:spPr>
          <a:xfrm rot="5400000">
            <a:off x="3769773" y="-1748457"/>
            <a:ext cx="4354878" cy="10620539"/>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1A1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1B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049D777-FBE6-B9A2-12D8-85B9582764B6}"/>
              </a:ext>
            </a:extLst>
          </p:cNvPr>
          <p:cNvSpPr txBox="1"/>
          <p:nvPr/>
        </p:nvSpPr>
        <p:spPr>
          <a:xfrm>
            <a:off x="1202419" y="1905506"/>
            <a:ext cx="9489585" cy="3539430"/>
          </a:xfrm>
          <a:prstGeom prst="rect">
            <a:avLst/>
          </a:prstGeom>
          <a:noFill/>
        </p:spPr>
        <p:txBody>
          <a:bodyPr wrap="square">
            <a:spAutoFit/>
          </a:bodyPr>
          <a:lstStyle/>
          <a:p>
            <a:pPr algn="ctr"/>
            <a:endParaRPr lang="en-GB" sz="3200" dirty="0">
              <a:solidFill>
                <a:schemeClr val="bg1"/>
              </a:solidFill>
              <a:latin typeface="Cera Round Pro" panose="00000500000000000000" pitchFamily="50" charset="0"/>
            </a:endParaRPr>
          </a:p>
          <a:p>
            <a:pPr algn="ctr"/>
            <a:r>
              <a:rPr lang="en-GB" sz="3200" b="1" dirty="0">
                <a:solidFill>
                  <a:srgbClr val="002060"/>
                </a:solidFill>
                <a:highlight>
                  <a:srgbClr val="FFFF00"/>
                </a:highlight>
                <a:latin typeface="Cera Round Pro" panose="00000500000000000000" pitchFamily="50" charset="0"/>
              </a:rPr>
              <a:t>Banter</a:t>
            </a:r>
            <a:r>
              <a:rPr lang="en-GB" sz="3200" dirty="0">
                <a:solidFill>
                  <a:schemeClr val="bg1"/>
                </a:solidFill>
                <a:latin typeface="Cera Round Pro" panose="00000500000000000000" pitchFamily="50" charset="0"/>
              </a:rPr>
              <a:t> is the </a:t>
            </a:r>
            <a:r>
              <a:rPr lang="en-GB" sz="3200" b="1" dirty="0">
                <a:solidFill>
                  <a:srgbClr val="002060"/>
                </a:solidFill>
                <a:highlight>
                  <a:srgbClr val="FFFF00"/>
                </a:highlight>
                <a:latin typeface="Cera Round Pro" panose="00000500000000000000" pitchFamily="50" charset="0"/>
              </a:rPr>
              <a:t>harmless</a:t>
            </a:r>
            <a:r>
              <a:rPr lang="en-GB" sz="3200" dirty="0">
                <a:solidFill>
                  <a:schemeClr val="bg1"/>
                </a:solidFill>
                <a:latin typeface="Cera Round Pro" panose="00000500000000000000" pitchFamily="50" charset="0"/>
              </a:rPr>
              <a:t> exchange of social interaction between friends which involves </a:t>
            </a:r>
            <a:r>
              <a:rPr lang="en-GB" sz="3200" b="1" dirty="0">
                <a:solidFill>
                  <a:srgbClr val="002060"/>
                </a:solidFill>
                <a:highlight>
                  <a:srgbClr val="FFFF00"/>
                </a:highlight>
                <a:latin typeface="Cera Round Pro" panose="00000500000000000000" pitchFamily="50" charset="0"/>
              </a:rPr>
              <a:t>teasing or mocking</a:t>
            </a:r>
            <a:r>
              <a:rPr lang="en-GB" sz="3200" b="1" dirty="0">
                <a:solidFill>
                  <a:schemeClr val="bg1"/>
                </a:solidFill>
                <a:latin typeface="Cera Round Pro" panose="00000500000000000000" pitchFamily="50" charset="0"/>
              </a:rPr>
              <a:t> </a:t>
            </a:r>
            <a:r>
              <a:rPr lang="en-GB" sz="3200" dirty="0">
                <a:solidFill>
                  <a:schemeClr val="bg1"/>
                </a:solidFill>
                <a:latin typeface="Cera Round Pro" panose="00000500000000000000" pitchFamily="50" charset="0"/>
              </a:rPr>
              <a:t>one another, either on a </a:t>
            </a:r>
            <a:r>
              <a:rPr lang="en-GB" sz="3200" b="1" dirty="0">
                <a:solidFill>
                  <a:srgbClr val="002060"/>
                </a:solidFill>
                <a:highlight>
                  <a:srgbClr val="FFFF00"/>
                </a:highlight>
                <a:latin typeface="Cera Round Pro" panose="00000500000000000000" pitchFamily="50" charset="0"/>
              </a:rPr>
              <a:t>one-to-one basis</a:t>
            </a:r>
            <a:r>
              <a:rPr lang="en-GB" sz="3200" dirty="0">
                <a:solidFill>
                  <a:srgbClr val="002060"/>
                </a:solidFill>
                <a:highlight>
                  <a:srgbClr val="FFFF00"/>
                </a:highlight>
                <a:latin typeface="Cera Round Pro" panose="00000500000000000000" pitchFamily="50" charset="0"/>
              </a:rPr>
              <a:t> </a:t>
            </a:r>
            <a:r>
              <a:rPr lang="en-GB" sz="3200" dirty="0">
                <a:solidFill>
                  <a:schemeClr val="bg1"/>
                </a:solidFill>
                <a:latin typeface="Cera Round Pro" panose="00000500000000000000" pitchFamily="50" charset="0"/>
              </a:rPr>
              <a:t>or more commonly on a </a:t>
            </a:r>
            <a:r>
              <a:rPr lang="en-GB" sz="3200" b="1" dirty="0">
                <a:solidFill>
                  <a:srgbClr val="002060"/>
                </a:solidFill>
                <a:highlight>
                  <a:srgbClr val="FFFF00"/>
                </a:highlight>
                <a:latin typeface="Cera Round Pro" panose="00000500000000000000" pitchFamily="50" charset="0"/>
              </a:rPr>
              <a:t>friendship group basis.</a:t>
            </a:r>
          </a:p>
          <a:p>
            <a:pPr algn="ctr"/>
            <a:endParaRPr lang="en-GB" sz="3200" b="1" dirty="0">
              <a:solidFill>
                <a:srgbClr val="002060"/>
              </a:solidFill>
              <a:highlight>
                <a:srgbClr val="FFFF00"/>
              </a:highlight>
              <a:latin typeface="Cera Round Pro" panose="00000500000000000000" pitchFamily="50" charset="0"/>
            </a:endParaRPr>
          </a:p>
          <a:p>
            <a:pPr algn="ctr"/>
            <a:r>
              <a:rPr lang="en-GB" sz="3200" b="1" dirty="0">
                <a:solidFill>
                  <a:srgbClr val="002060"/>
                </a:solidFill>
                <a:highlight>
                  <a:srgbClr val="FFFF00"/>
                </a:highlight>
                <a:latin typeface="Cera Round Pro" panose="00000500000000000000" pitchFamily="50" charset="0"/>
              </a:rPr>
              <a:t>EVERYONE </a:t>
            </a:r>
            <a:r>
              <a:rPr lang="en-GB" sz="3200" b="1" u="sng" dirty="0">
                <a:solidFill>
                  <a:srgbClr val="002060"/>
                </a:solidFill>
                <a:highlight>
                  <a:srgbClr val="FFFF00"/>
                </a:highlight>
                <a:latin typeface="Cera Round Pro" panose="00000500000000000000" pitchFamily="50" charset="0"/>
              </a:rPr>
              <a:t>MUST BE</a:t>
            </a:r>
            <a:r>
              <a:rPr lang="en-GB" sz="3200" b="1" dirty="0">
                <a:solidFill>
                  <a:srgbClr val="002060"/>
                </a:solidFill>
                <a:highlight>
                  <a:srgbClr val="FFFF00"/>
                </a:highlight>
                <a:latin typeface="Cera Round Pro" panose="00000500000000000000" pitchFamily="50" charset="0"/>
              </a:rPr>
              <a:t> IN ON THE JOKE!</a:t>
            </a:r>
            <a:endParaRPr lang="en-US" sz="3200" dirty="0">
              <a:solidFill>
                <a:srgbClr val="002060"/>
              </a:solidFill>
              <a:highlight>
                <a:srgbClr val="FFFF00"/>
              </a:highlight>
              <a:latin typeface="Cera Round Pro" panose="00000500000000000000" pitchFamily="50" charset="0"/>
            </a:endParaRPr>
          </a:p>
        </p:txBody>
      </p:sp>
      <p:sp>
        <p:nvSpPr>
          <p:cNvPr id="2" name="TextBox 1">
            <a:extLst>
              <a:ext uri="{FF2B5EF4-FFF2-40B4-BE49-F238E27FC236}">
                <a16:creationId xmlns:a16="http://schemas.microsoft.com/office/drawing/2014/main" id="{DAE2FB3B-9249-4ABD-0416-27A825764588}"/>
              </a:ext>
            </a:extLst>
          </p:cNvPr>
          <p:cNvSpPr txBox="1"/>
          <p:nvPr/>
        </p:nvSpPr>
        <p:spPr>
          <a:xfrm>
            <a:off x="301428" y="1125608"/>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5" name="TextBox 4">
            <a:extLst>
              <a:ext uri="{FF2B5EF4-FFF2-40B4-BE49-F238E27FC236}">
                <a16:creationId xmlns:a16="http://schemas.microsoft.com/office/drawing/2014/main" id="{424340C4-B76C-A17D-2D00-4938CDFEAD81}"/>
              </a:ext>
            </a:extLst>
          </p:cNvPr>
          <p:cNvSpPr txBox="1"/>
          <p:nvPr/>
        </p:nvSpPr>
        <p:spPr>
          <a:xfrm rot="10800000">
            <a:off x="9497106" y="3366655"/>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7" name="Rounded Rectangle 16">
            <a:extLst>
              <a:ext uri="{FF2B5EF4-FFF2-40B4-BE49-F238E27FC236}">
                <a16:creationId xmlns:a16="http://schemas.microsoft.com/office/drawing/2014/main" id="{72CD7307-9686-22E9-38E7-47159B38CF09}"/>
              </a:ext>
            </a:extLst>
          </p:cNvPr>
          <p:cNvSpPr/>
          <p:nvPr/>
        </p:nvSpPr>
        <p:spPr>
          <a:xfrm rot="5400000">
            <a:off x="4053021" y="-1423644"/>
            <a:ext cx="945144" cy="5274020"/>
          </a:xfrm>
          <a:prstGeom prst="roundRect">
            <a:avLst>
              <a:gd name="adj" fmla="val 50000"/>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0BC0B9-8C5E-690F-75D5-79753247810D}"/>
              </a:ext>
            </a:extLst>
          </p:cNvPr>
          <p:cNvSpPr txBox="1"/>
          <p:nvPr/>
        </p:nvSpPr>
        <p:spPr>
          <a:xfrm>
            <a:off x="326657" y="905375"/>
            <a:ext cx="8266814" cy="584775"/>
          </a:xfrm>
          <a:prstGeom prst="rect">
            <a:avLst/>
          </a:prstGeom>
          <a:noFill/>
        </p:spPr>
        <p:txBody>
          <a:bodyPr wrap="square">
            <a:spAutoFit/>
          </a:bodyPr>
          <a:lstStyle/>
          <a:p>
            <a:pPr algn="ctr"/>
            <a:r>
              <a:rPr lang="en-US" sz="3200" b="1" dirty="0">
                <a:solidFill>
                  <a:schemeClr val="bg1"/>
                </a:solidFill>
                <a:latin typeface="Cera Round Pro" panose="00000500000000000000" pitchFamily="50" charset="0"/>
                <a:cs typeface="Arial" panose="020B0604020202020204" pitchFamily="34" charset="0"/>
              </a:rPr>
              <a:t>WHAT IS BANTER?</a:t>
            </a:r>
          </a:p>
        </p:txBody>
      </p:sp>
      <p:pic>
        <p:nvPicPr>
          <p:cNvPr id="9" name="Picture 8" descr="A black background with white text&#10;&#10;Description automatically generated">
            <a:extLst>
              <a:ext uri="{FF2B5EF4-FFF2-40B4-BE49-F238E27FC236}">
                <a16:creationId xmlns:a16="http://schemas.microsoft.com/office/drawing/2014/main" id="{D08005C4-2C1A-1E35-7EFE-A0EE64257B0A}"/>
              </a:ext>
            </a:extLst>
          </p:cNvPr>
          <p:cNvPicPr>
            <a:picLocks noChangeAspect="1"/>
          </p:cNvPicPr>
          <p:nvPr/>
        </p:nvPicPr>
        <p:blipFill>
          <a:blip r:embed="rId3"/>
          <a:stretch>
            <a:fillRect/>
          </a:stretch>
        </p:blipFill>
        <p:spPr>
          <a:xfrm>
            <a:off x="3917893" y="5524946"/>
            <a:ext cx="4705407" cy="1585604"/>
          </a:xfrm>
          <a:prstGeom prst="rect">
            <a:avLst/>
          </a:prstGeom>
        </p:spPr>
      </p:pic>
    </p:spTree>
    <p:extLst>
      <p:ext uri="{BB962C8B-B14F-4D97-AF65-F5344CB8AC3E}">
        <p14:creationId xmlns:p14="http://schemas.microsoft.com/office/powerpoint/2010/main" val="140101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sp>
        <p:nvSpPr>
          <p:cNvPr id="16" name="Rounded Rectangle 16">
            <a:extLst>
              <a:ext uri="{FF2B5EF4-FFF2-40B4-BE49-F238E27FC236}">
                <a16:creationId xmlns:a16="http://schemas.microsoft.com/office/drawing/2014/main" id="{91E2873D-7A61-CC48-663E-48FDAACC575A}"/>
              </a:ext>
            </a:extLst>
          </p:cNvPr>
          <p:cNvSpPr/>
          <p:nvPr/>
        </p:nvSpPr>
        <p:spPr>
          <a:xfrm rot="5400000">
            <a:off x="3769773" y="-1748457"/>
            <a:ext cx="4354878" cy="10620539"/>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049D777-FBE6-B9A2-12D8-85B9582764B6}"/>
              </a:ext>
            </a:extLst>
          </p:cNvPr>
          <p:cNvSpPr txBox="1"/>
          <p:nvPr/>
        </p:nvSpPr>
        <p:spPr>
          <a:xfrm>
            <a:off x="1612247" y="1876319"/>
            <a:ext cx="8967505" cy="3416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era Round Pro" panose="00000500000000000000" pitchFamily="50" charset="0"/>
                <a:ea typeface="+mn-ea"/>
                <a:cs typeface="+mn-cs"/>
              </a:rPr>
              <a:t>The </a:t>
            </a:r>
            <a:r>
              <a:rPr kumimoji="0" lang="en-GB" sz="3600" b="1" i="0" u="none" strike="noStrike" kern="1200" cap="none" spc="0" normalizeH="0" baseline="0" noProof="0" dirty="0">
                <a:ln>
                  <a:noFill/>
                </a:ln>
                <a:solidFill>
                  <a:srgbClr val="002060"/>
                </a:solidFill>
                <a:effectLst/>
                <a:highlight>
                  <a:srgbClr val="FFFF00"/>
                </a:highlight>
                <a:uLnTx/>
                <a:uFillTx/>
                <a:latin typeface="Cera Round Pro" panose="00000500000000000000" pitchFamily="50" charset="0"/>
                <a:ea typeface="+mn-ea"/>
                <a:cs typeface="+mn-cs"/>
              </a:rPr>
              <a:t>repetitive, intentional hurting</a:t>
            </a:r>
            <a:r>
              <a:rPr kumimoji="0" lang="en-GB" sz="3600" b="1" i="0" u="none" strike="noStrike" kern="1200" cap="none" spc="0" normalizeH="0" baseline="0" noProof="0" dirty="0">
                <a:ln>
                  <a:noFill/>
                </a:ln>
                <a:solidFill>
                  <a:prstClr val="white"/>
                </a:solidFill>
                <a:effectLst/>
                <a:uLnTx/>
                <a:uFillTx/>
                <a:latin typeface="Cera Round Pro" panose="00000500000000000000" pitchFamily="50" charset="0"/>
                <a:ea typeface="+mn-ea"/>
                <a:cs typeface="+mn-cs"/>
              </a:rPr>
              <a:t> </a:t>
            </a:r>
            <a:r>
              <a:rPr kumimoji="0" lang="en-GB" sz="3600" b="0" i="0" u="none" strike="noStrike" kern="1200" cap="none" spc="0" normalizeH="0" baseline="0" noProof="0" dirty="0">
                <a:ln>
                  <a:noFill/>
                </a:ln>
                <a:solidFill>
                  <a:prstClr val="white"/>
                </a:solidFill>
                <a:effectLst/>
                <a:uLnTx/>
                <a:uFillTx/>
                <a:latin typeface="Cera Round Pro" panose="00000500000000000000" pitchFamily="50" charset="0"/>
                <a:ea typeface="+mn-ea"/>
                <a:cs typeface="+mn-cs"/>
              </a:rPr>
              <a:t>of one person or group by another person or group, where the relationship involves an </a:t>
            </a:r>
            <a:r>
              <a:rPr kumimoji="0" lang="en-GB" sz="3600" b="1" i="0" u="none" strike="noStrike" kern="1200" cap="none" spc="0" normalizeH="0" baseline="0" noProof="0" dirty="0">
                <a:ln>
                  <a:noFill/>
                </a:ln>
                <a:solidFill>
                  <a:srgbClr val="002060"/>
                </a:solidFill>
                <a:effectLst/>
                <a:highlight>
                  <a:srgbClr val="FFFF00"/>
                </a:highlight>
                <a:uLnTx/>
                <a:uFillTx/>
                <a:latin typeface="Cera Round Pro" panose="00000500000000000000" pitchFamily="50" charset="0"/>
                <a:ea typeface="+mn-ea"/>
                <a:cs typeface="+mn-cs"/>
              </a:rPr>
              <a:t>imbalance of power</a:t>
            </a:r>
            <a:r>
              <a:rPr kumimoji="0" lang="en-GB" sz="3600" b="0" i="0" u="none" strike="noStrike" kern="1200" cap="none" spc="0" normalizeH="0" baseline="0" noProof="0" dirty="0">
                <a:ln>
                  <a:noFill/>
                </a:ln>
                <a:solidFill>
                  <a:prstClr val="white"/>
                </a:solidFill>
                <a:effectLst/>
                <a:uLnTx/>
                <a:uFillTx/>
                <a:latin typeface="Cera Round Pro" panose="00000500000000000000" pitchFamily="50" charset="0"/>
                <a:ea typeface="+mn-ea"/>
                <a:cs typeface="+mn-cs"/>
              </a:rPr>
              <a:t>. Bullying can be physical, verbal or psychological. It can happen face to face or online.</a:t>
            </a:r>
            <a:endParaRPr kumimoji="0" lang="en-US" sz="3600" b="0" i="0" u="none" strike="noStrike" kern="1200" cap="none" spc="0" normalizeH="0" baseline="0" noProof="0" dirty="0">
              <a:ln>
                <a:noFill/>
              </a:ln>
              <a:solidFill>
                <a:prstClr val="white"/>
              </a:solidFill>
              <a:effectLst/>
              <a:uLnTx/>
              <a:uFillTx/>
              <a:latin typeface="Cera Round Pro" panose="00000500000000000000" pitchFamily="50" charset="0"/>
              <a:ea typeface="+mn-ea"/>
              <a:cs typeface="+mn-cs"/>
            </a:endParaRPr>
          </a:p>
        </p:txBody>
      </p:sp>
      <p:sp>
        <p:nvSpPr>
          <p:cNvPr id="2" name="TextBox 1">
            <a:extLst>
              <a:ext uri="{FF2B5EF4-FFF2-40B4-BE49-F238E27FC236}">
                <a16:creationId xmlns:a16="http://schemas.microsoft.com/office/drawing/2014/main" id="{DAE2FB3B-9249-4ABD-0416-27A825764588}"/>
              </a:ext>
            </a:extLst>
          </p:cNvPr>
          <p:cNvSpPr txBox="1"/>
          <p:nvPr/>
        </p:nvSpPr>
        <p:spPr>
          <a:xfrm>
            <a:off x="191992" y="1016344"/>
            <a:ext cx="171835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0" normalizeH="0" baseline="0" noProof="0" dirty="0">
                <a:ln>
                  <a:noFill/>
                </a:ln>
                <a:solidFill>
                  <a:prstClr val="white"/>
                </a:solidFill>
                <a:effectLst/>
                <a:uLnTx/>
                <a:uFillTx/>
                <a:latin typeface="Cera Round Pro" panose="00000500000000000000" pitchFamily="50" charset="0"/>
                <a:ea typeface="+mn-ea"/>
                <a:cs typeface="Arial" panose="020B0604020202020204" pitchFamily="34" charset="0"/>
              </a:rPr>
              <a:t>“</a:t>
            </a:r>
          </a:p>
        </p:txBody>
      </p:sp>
      <p:sp>
        <p:nvSpPr>
          <p:cNvPr id="5" name="TextBox 4">
            <a:extLst>
              <a:ext uri="{FF2B5EF4-FFF2-40B4-BE49-F238E27FC236}">
                <a16:creationId xmlns:a16="http://schemas.microsoft.com/office/drawing/2014/main" id="{424340C4-B76C-A17D-2D00-4938CDFEAD81}"/>
              </a:ext>
            </a:extLst>
          </p:cNvPr>
          <p:cNvSpPr txBox="1"/>
          <p:nvPr/>
        </p:nvSpPr>
        <p:spPr>
          <a:xfrm rot="10800000">
            <a:off x="9624555" y="3542904"/>
            <a:ext cx="171835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0" normalizeH="0" baseline="0" noProof="0" dirty="0">
                <a:ln>
                  <a:noFill/>
                </a:ln>
                <a:solidFill>
                  <a:prstClr val="white"/>
                </a:solidFill>
                <a:effectLst/>
                <a:uLnTx/>
                <a:uFillTx/>
                <a:latin typeface="Cera Round Pro" panose="00000500000000000000" pitchFamily="50" charset="0"/>
                <a:ea typeface="+mn-ea"/>
                <a:cs typeface="Arial" panose="020B0604020202020204" pitchFamily="34" charset="0"/>
              </a:rPr>
              <a:t>“</a:t>
            </a:r>
          </a:p>
        </p:txBody>
      </p:sp>
      <p:sp>
        <p:nvSpPr>
          <p:cNvPr id="7" name="Rounded Rectangle 16">
            <a:extLst>
              <a:ext uri="{FF2B5EF4-FFF2-40B4-BE49-F238E27FC236}">
                <a16:creationId xmlns:a16="http://schemas.microsoft.com/office/drawing/2014/main" id="{2842498E-4FFC-471A-FC0D-8210592F04B2}"/>
              </a:ext>
            </a:extLst>
          </p:cNvPr>
          <p:cNvSpPr/>
          <p:nvPr/>
        </p:nvSpPr>
        <p:spPr>
          <a:xfrm rot="5400000">
            <a:off x="4135338" y="-1484311"/>
            <a:ext cx="945144" cy="5274020"/>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D4A1DFD-9DDB-B1C6-854C-0DFCE1EADAFB}"/>
              </a:ext>
            </a:extLst>
          </p:cNvPr>
          <p:cNvSpPr txBox="1"/>
          <p:nvPr/>
        </p:nvSpPr>
        <p:spPr>
          <a:xfrm>
            <a:off x="347952" y="798756"/>
            <a:ext cx="826681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era Round Pro" panose="00000500000000000000" pitchFamily="50" charset="0"/>
                <a:ea typeface="+mn-ea"/>
                <a:cs typeface="Arial" panose="020B0604020202020204" pitchFamily="34" charset="0"/>
              </a:rPr>
              <a:t>WHAT IS BULLYING?</a:t>
            </a:r>
          </a:p>
        </p:txBody>
      </p:sp>
      <p:pic>
        <p:nvPicPr>
          <p:cNvPr id="9" name="Picture 8" descr="A black background with white text&#10;&#10;Description automatically generated">
            <a:extLst>
              <a:ext uri="{FF2B5EF4-FFF2-40B4-BE49-F238E27FC236}">
                <a16:creationId xmlns:a16="http://schemas.microsoft.com/office/drawing/2014/main" id="{BC42BF62-3412-F650-161B-F8F361EACE79}"/>
              </a:ext>
            </a:extLst>
          </p:cNvPr>
          <p:cNvPicPr>
            <a:picLocks noChangeAspect="1"/>
          </p:cNvPicPr>
          <p:nvPr/>
        </p:nvPicPr>
        <p:blipFill>
          <a:blip r:embed="rId3"/>
          <a:stretch>
            <a:fillRect/>
          </a:stretch>
        </p:blipFill>
        <p:spPr>
          <a:xfrm>
            <a:off x="3917893" y="5524946"/>
            <a:ext cx="4705407" cy="1585604"/>
          </a:xfrm>
          <a:prstGeom prst="rect">
            <a:avLst/>
          </a:prstGeom>
        </p:spPr>
      </p:pic>
    </p:spTree>
    <p:extLst>
      <p:ext uri="{BB962C8B-B14F-4D97-AF65-F5344CB8AC3E}">
        <p14:creationId xmlns:p14="http://schemas.microsoft.com/office/powerpoint/2010/main" val="125393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2" name="Picture 1" descr="A poster of a person talking to another person&#10;&#10;Description automatically generated">
            <a:extLst>
              <a:ext uri="{FF2B5EF4-FFF2-40B4-BE49-F238E27FC236}">
                <a16:creationId xmlns:a16="http://schemas.microsoft.com/office/drawing/2014/main" id="{D8BE3440-750B-D291-33D6-96CD132E3E48}"/>
              </a:ext>
            </a:extLst>
          </p:cNvPr>
          <p:cNvPicPr>
            <a:picLocks noChangeAspect="1"/>
          </p:cNvPicPr>
          <p:nvPr/>
        </p:nvPicPr>
        <p:blipFill rotWithShape="1">
          <a:blip r:embed="rId3"/>
          <a:srcRect l="58333" r="34271" b="65741"/>
          <a:stretch/>
        </p:blipFill>
        <p:spPr>
          <a:xfrm>
            <a:off x="10807700" y="0"/>
            <a:ext cx="1206500" cy="3143698"/>
          </a:xfrm>
          <a:prstGeom prst="rect">
            <a:avLst/>
          </a:prstGeom>
        </p:spPr>
      </p:pic>
      <p:sp>
        <p:nvSpPr>
          <p:cNvPr id="8" name="Rectangle: Rounded Corners 7">
            <a:extLst>
              <a:ext uri="{FF2B5EF4-FFF2-40B4-BE49-F238E27FC236}">
                <a16:creationId xmlns:a16="http://schemas.microsoft.com/office/drawing/2014/main" id="{36F8E2D2-5FA4-BDD4-7818-D9DBEEECAD7F}"/>
              </a:ext>
            </a:extLst>
          </p:cNvPr>
          <p:cNvSpPr/>
          <p:nvPr/>
        </p:nvSpPr>
        <p:spPr>
          <a:xfrm>
            <a:off x="2056844" y="2309554"/>
            <a:ext cx="8078311" cy="3848783"/>
          </a:xfrm>
          <a:prstGeom prst="roundRect">
            <a:avLst/>
          </a:prstGeom>
          <a:solidFill>
            <a:srgbClr val="8857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3200" b="1" dirty="0"/>
          </a:p>
        </p:txBody>
      </p:sp>
      <p:pic>
        <p:nvPicPr>
          <p:cNvPr id="10" name="Picture 9" descr="A poster of a person talking to another person&#10;&#10;Description automatically generated">
            <a:extLst>
              <a:ext uri="{FF2B5EF4-FFF2-40B4-BE49-F238E27FC236}">
                <a16:creationId xmlns:a16="http://schemas.microsoft.com/office/drawing/2014/main" id="{BB1F9544-0896-3769-295B-0C9D6B1E1EEC}"/>
              </a:ext>
            </a:extLst>
          </p:cNvPr>
          <p:cNvPicPr>
            <a:picLocks noChangeAspect="1"/>
          </p:cNvPicPr>
          <p:nvPr/>
        </p:nvPicPr>
        <p:blipFill rotWithShape="1">
          <a:blip r:embed="rId3"/>
          <a:srcRect t="77407" r="85833"/>
          <a:stretch/>
        </p:blipFill>
        <p:spPr>
          <a:xfrm rot="5400000">
            <a:off x="-88900" y="88900"/>
            <a:ext cx="1727200" cy="1549400"/>
          </a:xfrm>
          <a:prstGeom prst="rect">
            <a:avLst/>
          </a:prstGeom>
        </p:spPr>
      </p:pic>
      <p:sp>
        <p:nvSpPr>
          <p:cNvPr id="3" name="TextBox 2">
            <a:extLst>
              <a:ext uri="{FF2B5EF4-FFF2-40B4-BE49-F238E27FC236}">
                <a16:creationId xmlns:a16="http://schemas.microsoft.com/office/drawing/2014/main" id="{629B5DEA-2B9E-2492-E699-017209B18978}"/>
              </a:ext>
            </a:extLst>
          </p:cNvPr>
          <p:cNvSpPr txBox="1"/>
          <p:nvPr/>
        </p:nvSpPr>
        <p:spPr>
          <a:xfrm>
            <a:off x="1727200" y="430088"/>
            <a:ext cx="8898161" cy="1631216"/>
          </a:xfrm>
          <a:prstGeom prst="rect">
            <a:avLst/>
          </a:prstGeom>
          <a:noFill/>
        </p:spPr>
        <p:txBody>
          <a:bodyPr wrap="square" rtlCol="0">
            <a:spAutoFit/>
          </a:bodyPr>
          <a:lstStyle/>
          <a:p>
            <a:pPr algn="ctr"/>
            <a:r>
              <a:rPr lang="en-US" sz="5000" b="1" dirty="0">
                <a:solidFill>
                  <a:schemeClr val="bg1"/>
                </a:solidFill>
                <a:latin typeface="Cera Round Pro" panose="00000500000000000000" pitchFamily="50" charset="0"/>
                <a:cs typeface="Segoe UI" panose="020B0502040204020203" pitchFamily="34" charset="0"/>
              </a:rPr>
              <a:t>How banter behaviors may become bullying </a:t>
            </a:r>
          </a:p>
        </p:txBody>
      </p:sp>
      <p:pic>
        <p:nvPicPr>
          <p:cNvPr id="4" name="Picture 3" descr="A white sign with a play sign on it&#10;&#10;Description automatically generated">
            <a:extLst>
              <a:ext uri="{FF2B5EF4-FFF2-40B4-BE49-F238E27FC236}">
                <a16:creationId xmlns:a16="http://schemas.microsoft.com/office/drawing/2014/main" id="{582A8E9F-D083-670E-AC70-BB5FB05913A5}"/>
              </a:ext>
            </a:extLst>
          </p:cNvPr>
          <p:cNvPicPr>
            <a:picLocks noChangeAspect="1"/>
          </p:cNvPicPr>
          <p:nvPr/>
        </p:nvPicPr>
        <p:blipFill>
          <a:blip r:embed="rId4"/>
          <a:stretch>
            <a:fillRect/>
          </a:stretch>
        </p:blipFill>
        <p:spPr>
          <a:xfrm>
            <a:off x="355600" y="4233945"/>
            <a:ext cx="2743200" cy="2743200"/>
          </a:xfrm>
          <a:prstGeom prst="rect">
            <a:avLst/>
          </a:prstGeom>
        </p:spPr>
      </p:pic>
      <p:sp>
        <p:nvSpPr>
          <p:cNvPr id="7" name="TextBox 6">
            <a:extLst>
              <a:ext uri="{FF2B5EF4-FFF2-40B4-BE49-F238E27FC236}">
                <a16:creationId xmlns:a16="http://schemas.microsoft.com/office/drawing/2014/main" id="{72C25541-5545-0227-C148-BB4BBBDB45EC}"/>
              </a:ext>
            </a:extLst>
          </p:cNvPr>
          <p:cNvSpPr txBox="1"/>
          <p:nvPr/>
        </p:nvSpPr>
        <p:spPr>
          <a:xfrm>
            <a:off x="2401309" y="6316475"/>
            <a:ext cx="4403937" cy="369332"/>
          </a:xfrm>
          <a:prstGeom prst="rect">
            <a:avLst/>
          </a:prstGeom>
          <a:solidFill>
            <a:schemeClr val="bg1"/>
          </a:solidFill>
        </p:spPr>
        <p:txBody>
          <a:bodyPr wrap="square">
            <a:spAutoFit/>
          </a:bodyPr>
          <a:lstStyle/>
          <a:p>
            <a:pPr algn="ctr"/>
            <a:r>
              <a:rPr lang="en-GB" b="1" dirty="0">
                <a:solidFill>
                  <a:srgbClr val="1B1464"/>
                </a:solidFill>
                <a:hlinkClick r:id="rId5"/>
              </a:rPr>
              <a:t>Young ABA: Having Boundaries with Banter</a:t>
            </a:r>
            <a:endParaRPr lang="en-GB" b="1" dirty="0">
              <a:solidFill>
                <a:srgbClr val="1B1464"/>
              </a:solidFill>
            </a:endParaRPr>
          </a:p>
        </p:txBody>
      </p:sp>
      <p:pic>
        <p:nvPicPr>
          <p:cNvPr id="12" name="Picture 11">
            <a:extLst>
              <a:ext uri="{FF2B5EF4-FFF2-40B4-BE49-F238E27FC236}">
                <a16:creationId xmlns:a16="http://schemas.microsoft.com/office/drawing/2014/main" id="{08F55046-373E-1001-2E31-666525AD2573}"/>
              </a:ext>
            </a:extLst>
          </p:cNvPr>
          <p:cNvPicPr>
            <a:picLocks noChangeAspect="1"/>
          </p:cNvPicPr>
          <p:nvPr/>
        </p:nvPicPr>
        <p:blipFill>
          <a:blip r:embed="rId6"/>
          <a:stretch>
            <a:fillRect/>
          </a:stretch>
        </p:blipFill>
        <p:spPr>
          <a:xfrm>
            <a:off x="3081919" y="2641473"/>
            <a:ext cx="6028162" cy="3343083"/>
          </a:xfrm>
          <a:prstGeom prst="rect">
            <a:avLst/>
          </a:prstGeom>
        </p:spPr>
      </p:pic>
      <p:sp>
        <p:nvSpPr>
          <p:cNvPr id="5" name="TextBox 4">
            <a:extLst>
              <a:ext uri="{FF2B5EF4-FFF2-40B4-BE49-F238E27FC236}">
                <a16:creationId xmlns:a16="http://schemas.microsoft.com/office/drawing/2014/main" id="{E2AC367F-A34D-1661-9600-7519BE5E0984}"/>
              </a:ext>
            </a:extLst>
          </p:cNvPr>
          <p:cNvSpPr txBox="1"/>
          <p:nvPr/>
        </p:nvSpPr>
        <p:spPr>
          <a:xfrm>
            <a:off x="7007013" y="6305590"/>
            <a:ext cx="4403937" cy="369332"/>
          </a:xfrm>
          <a:prstGeom prst="rect">
            <a:avLst/>
          </a:prstGeom>
          <a:solidFill>
            <a:schemeClr val="bg1"/>
          </a:solidFill>
        </p:spPr>
        <p:txBody>
          <a:bodyPr wrap="square">
            <a:spAutoFit/>
          </a:bodyPr>
          <a:lstStyle/>
          <a:p>
            <a:pPr algn="ctr"/>
            <a:r>
              <a:rPr lang="en-GB" b="1" dirty="0">
                <a:solidFill>
                  <a:srgbClr val="1B1464"/>
                </a:solidFill>
                <a:hlinkClick r:id="rId7"/>
              </a:rPr>
              <a:t>When is Banter Bullying?</a:t>
            </a:r>
            <a:endParaRPr lang="en-GB" b="1" dirty="0">
              <a:solidFill>
                <a:srgbClr val="1B1464"/>
              </a:solidFill>
            </a:endParaRPr>
          </a:p>
        </p:txBody>
      </p:sp>
    </p:spTree>
    <p:extLst>
      <p:ext uri="{BB962C8B-B14F-4D97-AF65-F5344CB8AC3E}">
        <p14:creationId xmlns:p14="http://schemas.microsoft.com/office/powerpoint/2010/main" val="319109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557A"/>
        </a:solidFill>
        <a:effectLst/>
      </p:bgPr>
    </p:bg>
    <p:spTree>
      <p:nvGrpSpPr>
        <p:cNvPr id="1" name=""/>
        <p:cNvGrpSpPr/>
        <p:nvPr/>
      </p:nvGrpSpPr>
      <p:grpSpPr>
        <a:xfrm>
          <a:off x="0" y="0"/>
          <a:ext cx="0" cy="0"/>
          <a:chOff x="0" y="0"/>
          <a:chExt cx="0" cy="0"/>
        </a:xfrm>
      </p:grpSpPr>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1A1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1B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6">
            <a:extLst>
              <a:ext uri="{FF2B5EF4-FFF2-40B4-BE49-F238E27FC236}">
                <a16:creationId xmlns:a16="http://schemas.microsoft.com/office/drawing/2014/main" id="{72CD7307-9686-22E9-38E7-47159B38CF09}"/>
              </a:ext>
            </a:extLst>
          </p:cNvPr>
          <p:cNvSpPr/>
          <p:nvPr/>
        </p:nvSpPr>
        <p:spPr>
          <a:xfrm rot="5400000">
            <a:off x="4090164" y="-3745358"/>
            <a:ext cx="978429" cy="8919471"/>
          </a:xfrm>
          <a:prstGeom prst="roundRect">
            <a:avLst>
              <a:gd name="adj" fmla="val 50000"/>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0BC0B9-8C5E-690F-75D5-79753247810D}"/>
              </a:ext>
            </a:extLst>
          </p:cNvPr>
          <p:cNvSpPr txBox="1"/>
          <p:nvPr/>
        </p:nvSpPr>
        <p:spPr>
          <a:xfrm>
            <a:off x="168795" y="438633"/>
            <a:ext cx="8266814" cy="584775"/>
          </a:xfrm>
          <a:prstGeom prst="rect">
            <a:avLst/>
          </a:prstGeom>
          <a:noFill/>
        </p:spPr>
        <p:txBody>
          <a:bodyPr wrap="square">
            <a:spAutoFit/>
          </a:bodyPr>
          <a:lstStyle/>
          <a:p>
            <a:pPr algn="ctr"/>
            <a:r>
              <a:rPr lang="en-US" sz="3200" b="1" dirty="0">
                <a:solidFill>
                  <a:schemeClr val="bg1"/>
                </a:solidFill>
                <a:latin typeface="Cera Round Pro" panose="00000500000000000000" pitchFamily="50" charset="0"/>
                <a:cs typeface="Arial" panose="020B0604020202020204" pitchFamily="34" charset="0"/>
              </a:rPr>
              <a:t>WHEN IS BANTER ACTUALLY BULLYING?</a:t>
            </a:r>
          </a:p>
        </p:txBody>
      </p:sp>
      <p:sp>
        <p:nvSpPr>
          <p:cNvPr id="2" name="TextBox 1">
            <a:extLst>
              <a:ext uri="{FF2B5EF4-FFF2-40B4-BE49-F238E27FC236}">
                <a16:creationId xmlns:a16="http://schemas.microsoft.com/office/drawing/2014/main" id="{0970DF7D-55AB-9C1E-42B7-AB8E1A1D7A53}"/>
              </a:ext>
            </a:extLst>
          </p:cNvPr>
          <p:cNvSpPr txBox="1"/>
          <p:nvPr/>
        </p:nvSpPr>
        <p:spPr>
          <a:xfrm>
            <a:off x="168795" y="1587445"/>
            <a:ext cx="11753574" cy="4832092"/>
          </a:xfrm>
          <a:prstGeom prst="rect">
            <a:avLst/>
          </a:prstGeom>
          <a:noFill/>
        </p:spPr>
        <p:txBody>
          <a:bodyPr wrap="square" rtlCol="0">
            <a:spAutoFit/>
          </a:bodyPr>
          <a:lstStyle/>
          <a:p>
            <a:pPr marL="514350" indent="-514350">
              <a:buAutoNum type="arabicPeriod"/>
            </a:pPr>
            <a:r>
              <a:rPr lang="en-US" sz="2800" b="1" dirty="0">
                <a:solidFill>
                  <a:srgbClr val="1B1464"/>
                </a:solidFill>
                <a:highlight>
                  <a:srgbClr val="FFFF00"/>
                </a:highlight>
                <a:latin typeface="Cera Round Pro" panose="00000500000000000000" pitchFamily="50" charset="0"/>
                <a:cs typeface="Arial" panose="020B0604020202020204" pitchFamily="34" charset="0"/>
              </a:rPr>
              <a:t>Think before you speak. </a:t>
            </a:r>
            <a:r>
              <a:rPr lang="en-US" sz="2800" b="1" dirty="0">
                <a:solidFill>
                  <a:srgbClr val="002060"/>
                </a:solidFill>
                <a:highlight>
                  <a:srgbClr val="FFFF00"/>
                </a:highlight>
                <a:latin typeface="Cera Round Pro" panose="00000500000000000000" pitchFamily="50" charset="0"/>
                <a:cs typeface="Arial" panose="020B0604020202020204" pitchFamily="34" charset="0"/>
              </a:rPr>
              <a:t>Would it be funny if someone said the same thing to you?</a:t>
            </a:r>
          </a:p>
          <a:p>
            <a:pPr marL="514350" indent="-514350">
              <a:buAutoNum type="arabicPeriod"/>
            </a:pPr>
            <a:endParaRPr lang="en-US" sz="2800" b="1" dirty="0">
              <a:solidFill>
                <a:srgbClr val="002060"/>
              </a:solidFill>
              <a:highlight>
                <a:srgbClr val="FFFF00"/>
              </a:highlight>
              <a:latin typeface="Cera Round Pro" panose="00000500000000000000" pitchFamily="50" charset="0"/>
              <a:cs typeface="Arial" panose="020B0604020202020204" pitchFamily="34" charset="0"/>
            </a:endParaRPr>
          </a:p>
          <a:p>
            <a:pPr marL="514350" indent="-514350">
              <a:buAutoNum type="arabicPeriod"/>
            </a:pPr>
            <a:r>
              <a:rPr lang="en-US" sz="2800" b="1" dirty="0">
                <a:solidFill>
                  <a:srgbClr val="002060"/>
                </a:solidFill>
                <a:highlight>
                  <a:srgbClr val="FFFF00"/>
                </a:highlight>
                <a:latin typeface="Cera Round Pro" panose="00000500000000000000" pitchFamily="50" charset="0"/>
                <a:cs typeface="Arial" panose="020B0604020202020204" pitchFamily="34" charset="0"/>
              </a:rPr>
              <a:t>Don’t pick on someone's insecurities, that’s a low blow.</a:t>
            </a:r>
          </a:p>
          <a:p>
            <a:pPr marL="514350" indent="-514350">
              <a:buAutoNum type="arabicPeriod"/>
            </a:pPr>
            <a:endParaRPr lang="en-US" sz="2800" b="1" dirty="0">
              <a:solidFill>
                <a:srgbClr val="002060"/>
              </a:solidFill>
              <a:highlight>
                <a:srgbClr val="FFFF00"/>
              </a:highlight>
              <a:latin typeface="Cera Round Pro" panose="00000500000000000000" pitchFamily="50" charset="0"/>
              <a:cs typeface="Arial" panose="020B0604020202020204" pitchFamily="34" charset="0"/>
            </a:endParaRPr>
          </a:p>
          <a:p>
            <a:pPr marL="514350" indent="-514350">
              <a:buAutoNum type="arabicPeriod"/>
            </a:pPr>
            <a:r>
              <a:rPr lang="en-US" sz="2800" b="1" dirty="0">
                <a:solidFill>
                  <a:srgbClr val="1B1464"/>
                </a:solidFill>
                <a:highlight>
                  <a:srgbClr val="FFFF00"/>
                </a:highlight>
                <a:latin typeface="Cera Round Pro" panose="00000500000000000000" pitchFamily="50" charset="0"/>
                <a:cs typeface="Arial" panose="020B0604020202020204" pitchFamily="34" charset="0"/>
              </a:rPr>
              <a:t>Be aware whether someone is clearly not enjoying the ‘banter’. If they’re not, STOP!</a:t>
            </a:r>
          </a:p>
          <a:p>
            <a:pPr marL="514350" indent="-514350">
              <a:buAutoNum type="arabicPeriod"/>
            </a:pPr>
            <a:endParaRPr lang="en-US" sz="2800" b="1" dirty="0">
              <a:solidFill>
                <a:srgbClr val="1B1464"/>
              </a:solidFill>
              <a:highlight>
                <a:srgbClr val="FFFF00"/>
              </a:highlight>
              <a:latin typeface="Cera Round Pro" panose="00000500000000000000" pitchFamily="50" charset="0"/>
              <a:cs typeface="Arial" panose="020B0604020202020204" pitchFamily="34" charset="0"/>
            </a:endParaRPr>
          </a:p>
          <a:p>
            <a:pPr marL="514350" indent="-514350">
              <a:buAutoNum type="arabicPeriod"/>
            </a:pPr>
            <a:r>
              <a:rPr lang="en-US" sz="2800" b="1" dirty="0">
                <a:solidFill>
                  <a:srgbClr val="1B1464"/>
                </a:solidFill>
                <a:highlight>
                  <a:srgbClr val="FFFF00"/>
                </a:highlight>
                <a:latin typeface="Cera Round Pro" panose="00000500000000000000" pitchFamily="50" charset="0"/>
                <a:cs typeface="Arial" panose="020B0604020202020204" pitchFamily="34" charset="0"/>
              </a:rPr>
              <a:t>Don’t laugh along if you’re not finding it funny.</a:t>
            </a:r>
          </a:p>
          <a:p>
            <a:pPr marL="514350" indent="-514350">
              <a:buAutoNum type="arabicPeriod"/>
            </a:pPr>
            <a:endParaRPr lang="en-US" sz="2800" b="1" dirty="0">
              <a:solidFill>
                <a:srgbClr val="1B1464"/>
              </a:solidFill>
              <a:highlight>
                <a:srgbClr val="FFFF00"/>
              </a:highlight>
              <a:latin typeface="Cera Round Pro" panose="00000500000000000000" pitchFamily="50" charset="0"/>
              <a:cs typeface="Arial" panose="020B0604020202020204" pitchFamily="34" charset="0"/>
            </a:endParaRPr>
          </a:p>
          <a:p>
            <a:pPr marL="514350" indent="-514350">
              <a:buAutoNum type="arabicPeriod"/>
            </a:pPr>
            <a:r>
              <a:rPr lang="en-US" sz="2800" b="1" dirty="0">
                <a:solidFill>
                  <a:srgbClr val="1B1464"/>
                </a:solidFill>
                <a:highlight>
                  <a:srgbClr val="FFFF00"/>
                </a:highlight>
                <a:latin typeface="Cera Round Pro" panose="00000500000000000000" pitchFamily="50" charset="0"/>
                <a:cs typeface="Arial" panose="020B0604020202020204" pitchFamily="34" charset="0"/>
              </a:rPr>
              <a:t>Saying something is ‘just banter’, doesn’t mean it is.</a:t>
            </a:r>
          </a:p>
        </p:txBody>
      </p:sp>
    </p:spTree>
    <p:extLst>
      <p:ext uri="{BB962C8B-B14F-4D97-AF65-F5344CB8AC3E}">
        <p14:creationId xmlns:p14="http://schemas.microsoft.com/office/powerpoint/2010/main" val="281924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557A"/>
        </a:solidFill>
        <a:effectLst/>
      </p:bgPr>
    </p:bg>
    <p:spTree>
      <p:nvGrpSpPr>
        <p:cNvPr id="1" name=""/>
        <p:cNvGrpSpPr/>
        <p:nvPr/>
      </p:nvGrpSpPr>
      <p:grpSpPr>
        <a:xfrm>
          <a:off x="0" y="0"/>
          <a:ext cx="0" cy="0"/>
          <a:chOff x="0" y="0"/>
          <a:chExt cx="0" cy="0"/>
        </a:xfrm>
      </p:grpSpPr>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1A1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1B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6">
            <a:extLst>
              <a:ext uri="{FF2B5EF4-FFF2-40B4-BE49-F238E27FC236}">
                <a16:creationId xmlns:a16="http://schemas.microsoft.com/office/drawing/2014/main" id="{72CD7307-9686-22E9-38E7-47159B38CF09}"/>
              </a:ext>
            </a:extLst>
          </p:cNvPr>
          <p:cNvSpPr/>
          <p:nvPr/>
        </p:nvSpPr>
        <p:spPr>
          <a:xfrm rot="5400000">
            <a:off x="2571897" y="-2110788"/>
            <a:ext cx="857878" cy="5465135"/>
          </a:xfrm>
          <a:prstGeom prst="roundRect">
            <a:avLst>
              <a:gd name="adj" fmla="val 50000"/>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0BC0B9-8C5E-690F-75D5-79753247810D}"/>
              </a:ext>
            </a:extLst>
          </p:cNvPr>
          <p:cNvSpPr txBox="1"/>
          <p:nvPr/>
        </p:nvSpPr>
        <p:spPr>
          <a:xfrm>
            <a:off x="-1049109" y="329391"/>
            <a:ext cx="8266814" cy="584775"/>
          </a:xfrm>
          <a:prstGeom prst="rect">
            <a:avLst/>
          </a:prstGeom>
          <a:noFill/>
        </p:spPr>
        <p:txBody>
          <a:bodyPr wrap="square">
            <a:spAutoFit/>
          </a:bodyPr>
          <a:lstStyle/>
          <a:p>
            <a:pPr algn="ctr"/>
            <a:r>
              <a:rPr lang="en-US" sz="3200" b="1" dirty="0">
                <a:solidFill>
                  <a:schemeClr val="bg1"/>
                </a:solidFill>
                <a:latin typeface="Cera Round Pro" panose="00000500000000000000" pitchFamily="50" charset="0"/>
                <a:cs typeface="Arial" panose="020B0604020202020204" pitchFamily="34" charset="0"/>
              </a:rPr>
              <a:t>IT’S NOT BANTER IF…</a:t>
            </a:r>
          </a:p>
        </p:txBody>
      </p:sp>
      <p:sp>
        <p:nvSpPr>
          <p:cNvPr id="2" name="TextBox 1">
            <a:extLst>
              <a:ext uri="{FF2B5EF4-FFF2-40B4-BE49-F238E27FC236}">
                <a16:creationId xmlns:a16="http://schemas.microsoft.com/office/drawing/2014/main" id="{77AF0937-D753-8321-6105-D2B579F52783}"/>
              </a:ext>
            </a:extLst>
          </p:cNvPr>
          <p:cNvSpPr txBox="1"/>
          <p:nvPr/>
        </p:nvSpPr>
        <p:spPr>
          <a:xfrm>
            <a:off x="268268" y="1712012"/>
            <a:ext cx="11923732" cy="4832092"/>
          </a:xfrm>
          <a:prstGeom prst="rect">
            <a:avLst/>
          </a:prstGeom>
          <a:noFill/>
        </p:spPr>
        <p:txBody>
          <a:bodyPr wrap="square" rtlCol="0">
            <a:spAutoFit/>
          </a:bodyPr>
          <a:lstStyle/>
          <a:p>
            <a:pPr marL="514350" indent="-514350">
              <a:buAutoNum type="arabicPeriod"/>
            </a:pPr>
            <a:r>
              <a:rPr lang="en-US" sz="2800" b="1" dirty="0">
                <a:solidFill>
                  <a:srgbClr val="1B1464"/>
                </a:solidFill>
                <a:highlight>
                  <a:srgbClr val="FFFF00"/>
                </a:highlight>
                <a:latin typeface="Cera Round Pro" panose="00000500000000000000" pitchFamily="50" charset="0"/>
                <a:cs typeface="Arial" panose="020B0604020202020204" pitchFamily="34" charset="0"/>
              </a:rPr>
              <a:t>You would be upset if someone said it to you.</a:t>
            </a:r>
          </a:p>
          <a:p>
            <a:pPr marL="514350" indent="-514350">
              <a:buAutoNum type="arabicPeriod"/>
            </a:pPr>
            <a:endParaRPr lang="en-US" sz="2800" b="1" dirty="0">
              <a:solidFill>
                <a:srgbClr val="1B1464"/>
              </a:solidFill>
              <a:highlight>
                <a:srgbClr val="FFFF00"/>
              </a:highlight>
              <a:latin typeface="Cera Round Pro" panose="00000500000000000000" pitchFamily="50" charset="0"/>
              <a:cs typeface="Arial" panose="020B0604020202020204" pitchFamily="34" charset="0"/>
            </a:endParaRPr>
          </a:p>
          <a:p>
            <a:pPr marL="514350" indent="-514350">
              <a:buAutoNum type="arabicPeriod"/>
            </a:pPr>
            <a:r>
              <a:rPr lang="en-US" sz="2800" b="1" dirty="0">
                <a:solidFill>
                  <a:srgbClr val="1B1464"/>
                </a:solidFill>
                <a:highlight>
                  <a:srgbClr val="FFFF00"/>
                </a:highlight>
                <a:latin typeface="Cera Round Pro" panose="00000500000000000000" pitchFamily="50" charset="0"/>
                <a:cs typeface="Arial" panose="020B0604020202020204" pitchFamily="34" charset="0"/>
              </a:rPr>
              <a:t>It’s hurtful.</a:t>
            </a:r>
          </a:p>
          <a:p>
            <a:pPr marL="514350" indent="-514350">
              <a:buAutoNum type="arabicPeriod"/>
            </a:pPr>
            <a:endParaRPr lang="en-US" sz="2800" b="1" dirty="0">
              <a:solidFill>
                <a:srgbClr val="1B1464"/>
              </a:solidFill>
              <a:highlight>
                <a:srgbClr val="FFFF00"/>
              </a:highlight>
              <a:latin typeface="Cera Round Pro" panose="00000500000000000000" pitchFamily="50" charset="0"/>
              <a:cs typeface="Arial" panose="020B0604020202020204" pitchFamily="34" charset="0"/>
            </a:endParaRPr>
          </a:p>
          <a:p>
            <a:pPr marL="514350" indent="-514350">
              <a:buAutoNum type="arabicPeriod"/>
            </a:pPr>
            <a:r>
              <a:rPr lang="en-US" sz="2800" b="1" dirty="0">
                <a:solidFill>
                  <a:srgbClr val="1B1464"/>
                </a:solidFill>
                <a:highlight>
                  <a:srgbClr val="FFFF00"/>
                </a:highlight>
                <a:latin typeface="Cera Round Pro" panose="00000500000000000000" pitchFamily="50" charset="0"/>
                <a:cs typeface="Arial" panose="020B0604020202020204" pitchFamily="34" charset="0"/>
              </a:rPr>
              <a:t>You’re not friends.</a:t>
            </a:r>
          </a:p>
          <a:p>
            <a:pPr marL="514350" indent="-514350">
              <a:buAutoNum type="arabicPeriod"/>
            </a:pPr>
            <a:endParaRPr lang="en-US" sz="2800" b="1" dirty="0">
              <a:solidFill>
                <a:srgbClr val="1B1464"/>
              </a:solidFill>
              <a:highlight>
                <a:srgbClr val="FFFF00"/>
              </a:highlight>
              <a:latin typeface="Cera Round Pro" panose="00000500000000000000" pitchFamily="50" charset="0"/>
              <a:cs typeface="Arial" panose="020B0604020202020204" pitchFamily="34" charset="0"/>
            </a:endParaRPr>
          </a:p>
          <a:p>
            <a:pPr marL="514350" indent="-514350">
              <a:buAutoNum type="arabicPeriod"/>
            </a:pPr>
            <a:r>
              <a:rPr lang="en-US" sz="2800" b="1" dirty="0">
                <a:solidFill>
                  <a:srgbClr val="1B1464"/>
                </a:solidFill>
                <a:highlight>
                  <a:srgbClr val="FFFF00"/>
                </a:highlight>
                <a:latin typeface="Cera Round Pro" panose="00000500000000000000" pitchFamily="50" charset="0"/>
                <a:cs typeface="Arial" panose="020B0604020202020204" pitchFamily="34" charset="0"/>
              </a:rPr>
              <a:t>Someone's asked you to stop.</a:t>
            </a:r>
          </a:p>
          <a:p>
            <a:pPr marL="514350" indent="-514350">
              <a:buAutoNum type="arabicPeriod"/>
            </a:pPr>
            <a:endParaRPr lang="en-US" sz="2800" b="1" dirty="0">
              <a:solidFill>
                <a:srgbClr val="1B1464"/>
              </a:solidFill>
              <a:highlight>
                <a:srgbClr val="FFFF00"/>
              </a:highlight>
              <a:latin typeface="Cera Round Pro" panose="00000500000000000000" pitchFamily="50" charset="0"/>
              <a:cs typeface="Arial" panose="020B0604020202020204" pitchFamily="34" charset="0"/>
            </a:endParaRPr>
          </a:p>
          <a:p>
            <a:pPr marL="514350" indent="-514350">
              <a:buAutoNum type="arabicPeriod"/>
            </a:pPr>
            <a:r>
              <a:rPr lang="en-US" sz="2800" b="1" dirty="0">
                <a:solidFill>
                  <a:srgbClr val="1B1464"/>
                </a:solidFill>
                <a:highlight>
                  <a:srgbClr val="FFFF00"/>
                </a:highlight>
                <a:latin typeface="Cera Round Pro" panose="00000500000000000000" pitchFamily="50" charset="0"/>
                <a:cs typeface="Arial" panose="020B0604020202020204" pitchFamily="34" charset="0"/>
              </a:rPr>
              <a:t>The target isn’t laughing.</a:t>
            </a:r>
          </a:p>
          <a:p>
            <a:pPr marL="514350" indent="-514350">
              <a:buAutoNum type="arabicPeriod"/>
            </a:pPr>
            <a:endParaRPr lang="en-US" sz="2800" b="1" dirty="0">
              <a:solidFill>
                <a:srgbClr val="1B1464"/>
              </a:solidFill>
              <a:highlight>
                <a:srgbClr val="FFFF00"/>
              </a:highlight>
              <a:latin typeface="Cera Round Pro" panose="00000500000000000000" pitchFamily="50" charset="0"/>
              <a:cs typeface="Arial" panose="020B0604020202020204" pitchFamily="34" charset="0"/>
            </a:endParaRPr>
          </a:p>
          <a:p>
            <a:pPr marL="514350" indent="-514350">
              <a:buAutoNum type="arabicPeriod"/>
            </a:pPr>
            <a:r>
              <a:rPr lang="en-US" sz="2800" b="1" dirty="0">
                <a:solidFill>
                  <a:srgbClr val="1B1464"/>
                </a:solidFill>
                <a:highlight>
                  <a:srgbClr val="FFFF00"/>
                </a:highlight>
                <a:latin typeface="Cera Round Pro" panose="00000500000000000000" pitchFamily="50" charset="0"/>
                <a:cs typeface="Arial" panose="020B0604020202020204" pitchFamily="34" charset="0"/>
              </a:rPr>
              <a:t>It focuses on someone’s insecurities.</a:t>
            </a:r>
          </a:p>
        </p:txBody>
      </p:sp>
    </p:spTree>
    <p:extLst>
      <p:ext uri="{BB962C8B-B14F-4D97-AF65-F5344CB8AC3E}">
        <p14:creationId xmlns:p14="http://schemas.microsoft.com/office/powerpoint/2010/main" val="364696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1000"/>
                                        <p:tgtEl>
                                          <p:spTgt spid="2">
                                            <p:txEl>
                                              <p:pRg st="10" end="10"/>
                                            </p:txEl>
                                          </p:spTgt>
                                        </p:tgtEl>
                                      </p:cBhvr>
                                    </p:animEffect>
                                    <p:anim calcmode="lin" valueType="num">
                                      <p:cBhvr>
                                        <p:cTn id="4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557A"/>
        </a:solidFill>
        <a:effectLst/>
      </p:bgPr>
    </p:bg>
    <p:spTree>
      <p:nvGrpSpPr>
        <p:cNvPr id="1" name=""/>
        <p:cNvGrpSpPr/>
        <p:nvPr/>
      </p:nvGrpSpPr>
      <p:grpSpPr>
        <a:xfrm>
          <a:off x="0" y="0"/>
          <a:ext cx="0" cy="0"/>
          <a:chOff x="0" y="0"/>
          <a:chExt cx="0" cy="0"/>
        </a:xfrm>
      </p:grpSpPr>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1A1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1B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6">
            <a:extLst>
              <a:ext uri="{FF2B5EF4-FFF2-40B4-BE49-F238E27FC236}">
                <a16:creationId xmlns:a16="http://schemas.microsoft.com/office/drawing/2014/main" id="{72CD7307-9686-22E9-38E7-47159B38CF09}"/>
              </a:ext>
            </a:extLst>
          </p:cNvPr>
          <p:cNvSpPr/>
          <p:nvPr/>
        </p:nvSpPr>
        <p:spPr>
          <a:xfrm rot="5400000">
            <a:off x="2571897" y="-2110788"/>
            <a:ext cx="857878" cy="5465135"/>
          </a:xfrm>
          <a:prstGeom prst="roundRect">
            <a:avLst>
              <a:gd name="adj" fmla="val 50000"/>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0BC0B9-8C5E-690F-75D5-79753247810D}"/>
              </a:ext>
            </a:extLst>
          </p:cNvPr>
          <p:cNvSpPr txBox="1"/>
          <p:nvPr/>
        </p:nvSpPr>
        <p:spPr>
          <a:xfrm>
            <a:off x="-1049109" y="329391"/>
            <a:ext cx="8266814" cy="584775"/>
          </a:xfrm>
          <a:prstGeom prst="rect">
            <a:avLst/>
          </a:prstGeom>
          <a:noFill/>
        </p:spPr>
        <p:txBody>
          <a:bodyPr wrap="square">
            <a:spAutoFit/>
          </a:bodyPr>
          <a:lstStyle/>
          <a:p>
            <a:pPr algn="ctr"/>
            <a:r>
              <a:rPr lang="en-US" sz="3200" b="1" dirty="0">
                <a:solidFill>
                  <a:schemeClr val="bg1"/>
                </a:solidFill>
                <a:latin typeface="Cera Round Pro" panose="00000500000000000000" pitchFamily="50" charset="0"/>
                <a:cs typeface="Arial" panose="020B0604020202020204" pitchFamily="34" charset="0"/>
              </a:rPr>
              <a:t>BULLYING OR BANTER?</a:t>
            </a:r>
          </a:p>
        </p:txBody>
      </p:sp>
      <p:pic>
        <p:nvPicPr>
          <p:cNvPr id="9" name="Picture 8">
            <a:extLst>
              <a:ext uri="{FF2B5EF4-FFF2-40B4-BE49-F238E27FC236}">
                <a16:creationId xmlns:a16="http://schemas.microsoft.com/office/drawing/2014/main" id="{E4C1736F-16AA-8C2E-B65E-AD65F6D68E53}"/>
              </a:ext>
            </a:extLst>
          </p:cNvPr>
          <p:cNvPicPr>
            <a:picLocks noChangeAspect="1"/>
          </p:cNvPicPr>
          <p:nvPr/>
        </p:nvPicPr>
        <p:blipFill>
          <a:blip r:embed="rId3"/>
          <a:stretch>
            <a:fillRect/>
          </a:stretch>
        </p:blipFill>
        <p:spPr>
          <a:xfrm>
            <a:off x="254021" y="1187270"/>
            <a:ext cx="11551474" cy="5477890"/>
          </a:xfrm>
          <a:prstGeom prst="rect">
            <a:avLst/>
          </a:prstGeom>
        </p:spPr>
      </p:pic>
      <p:sp>
        <p:nvSpPr>
          <p:cNvPr id="10" name="Rectangle 9">
            <a:extLst>
              <a:ext uri="{FF2B5EF4-FFF2-40B4-BE49-F238E27FC236}">
                <a16:creationId xmlns:a16="http://schemas.microsoft.com/office/drawing/2014/main" id="{841F21E8-2F3F-1123-3BF3-07BDDE6ABA04}"/>
              </a:ext>
            </a:extLst>
          </p:cNvPr>
          <p:cNvSpPr/>
          <p:nvPr/>
        </p:nvSpPr>
        <p:spPr>
          <a:xfrm>
            <a:off x="254021" y="4765431"/>
            <a:ext cx="11683958" cy="1899729"/>
          </a:xfrm>
          <a:prstGeom prst="rect">
            <a:avLst/>
          </a:prstGeom>
          <a:solidFill>
            <a:srgbClr val="FF557A"/>
          </a:solidFill>
          <a:ln>
            <a:solidFill>
              <a:srgbClr val="FF55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451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557A"/>
        </a:solidFill>
        <a:effectLst/>
      </p:bgPr>
    </p:bg>
    <p:spTree>
      <p:nvGrpSpPr>
        <p:cNvPr id="1" name=""/>
        <p:cNvGrpSpPr/>
        <p:nvPr/>
      </p:nvGrpSpPr>
      <p:grpSpPr>
        <a:xfrm>
          <a:off x="0" y="0"/>
          <a:ext cx="0" cy="0"/>
          <a:chOff x="0" y="0"/>
          <a:chExt cx="0" cy="0"/>
        </a:xfrm>
      </p:grpSpPr>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1A1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1B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6">
            <a:extLst>
              <a:ext uri="{FF2B5EF4-FFF2-40B4-BE49-F238E27FC236}">
                <a16:creationId xmlns:a16="http://schemas.microsoft.com/office/drawing/2014/main" id="{72CD7307-9686-22E9-38E7-47159B38CF09}"/>
              </a:ext>
            </a:extLst>
          </p:cNvPr>
          <p:cNvSpPr/>
          <p:nvPr/>
        </p:nvSpPr>
        <p:spPr>
          <a:xfrm rot="5400000">
            <a:off x="2571897" y="-2110788"/>
            <a:ext cx="857878" cy="5465135"/>
          </a:xfrm>
          <a:prstGeom prst="roundRect">
            <a:avLst>
              <a:gd name="adj" fmla="val 50000"/>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0BC0B9-8C5E-690F-75D5-79753247810D}"/>
              </a:ext>
            </a:extLst>
          </p:cNvPr>
          <p:cNvSpPr txBox="1"/>
          <p:nvPr/>
        </p:nvSpPr>
        <p:spPr>
          <a:xfrm>
            <a:off x="-1049109" y="329391"/>
            <a:ext cx="8266814" cy="584775"/>
          </a:xfrm>
          <a:prstGeom prst="rect">
            <a:avLst/>
          </a:prstGeom>
          <a:noFill/>
        </p:spPr>
        <p:txBody>
          <a:bodyPr wrap="square">
            <a:spAutoFit/>
          </a:bodyPr>
          <a:lstStyle/>
          <a:p>
            <a:pPr algn="ctr"/>
            <a:r>
              <a:rPr lang="en-US" sz="3200" b="1" dirty="0">
                <a:solidFill>
                  <a:schemeClr val="bg1"/>
                </a:solidFill>
                <a:latin typeface="Cera Round Pro" panose="00000500000000000000" pitchFamily="50" charset="0"/>
                <a:cs typeface="Arial" panose="020B0604020202020204" pitchFamily="34" charset="0"/>
              </a:rPr>
              <a:t>BULLYING OR BANTER?</a:t>
            </a:r>
          </a:p>
        </p:txBody>
      </p:sp>
      <p:pic>
        <p:nvPicPr>
          <p:cNvPr id="5" name="Picture 4">
            <a:extLst>
              <a:ext uri="{FF2B5EF4-FFF2-40B4-BE49-F238E27FC236}">
                <a16:creationId xmlns:a16="http://schemas.microsoft.com/office/drawing/2014/main" id="{AE431007-4D69-3F6F-7BFC-273E68CCDE7E}"/>
              </a:ext>
            </a:extLst>
          </p:cNvPr>
          <p:cNvPicPr>
            <a:picLocks noChangeAspect="1"/>
          </p:cNvPicPr>
          <p:nvPr/>
        </p:nvPicPr>
        <p:blipFill>
          <a:blip r:embed="rId3"/>
          <a:stretch>
            <a:fillRect/>
          </a:stretch>
        </p:blipFill>
        <p:spPr>
          <a:xfrm>
            <a:off x="268267" y="1204855"/>
            <a:ext cx="11674257" cy="5323754"/>
          </a:xfrm>
          <a:prstGeom prst="rect">
            <a:avLst/>
          </a:prstGeom>
        </p:spPr>
      </p:pic>
      <p:sp>
        <p:nvSpPr>
          <p:cNvPr id="6" name="Rectangle 5">
            <a:extLst>
              <a:ext uri="{FF2B5EF4-FFF2-40B4-BE49-F238E27FC236}">
                <a16:creationId xmlns:a16="http://schemas.microsoft.com/office/drawing/2014/main" id="{5F9DF048-49AB-2F72-FD8A-32C8112DF394}"/>
              </a:ext>
            </a:extLst>
          </p:cNvPr>
          <p:cNvSpPr/>
          <p:nvPr/>
        </p:nvSpPr>
        <p:spPr>
          <a:xfrm>
            <a:off x="254021" y="4237893"/>
            <a:ext cx="11683958" cy="2427268"/>
          </a:xfrm>
          <a:prstGeom prst="rect">
            <a:avLst/>
          </a:prstGeom>
          <a:solidFill>
            <a:srgbClr val="FF557A"/>
          </a:solidFill>
          <a:ln>
            <a:solidFill>
              <a:srgbClr val="FF55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36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6ae49f3-829e-48a4-b770-42088e17cf9e" xsi:nil="true"/>
    <lcf76f155ced4ddcb4097134ff3c332f xmlns="25bce31e-210f-4595-b6f1-ad167b62b96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069515C4C01E4AB51222EDC3AFCB3B" ma:contentTypeVersion="12" ma:contentTypeDescription="Create a new document." ma:contentTypeScope="" ma:versionID="b732e9f9d94ac8fa5705c2a7aac645f5">
  <xsd:schema xmlns:xsd="http://www.w3.org/2001/XMLSchema" xmlns:xs="http://www.w3.org/2001/XMLSchema" xmlns:p="http://schemas.microsoft.com/office/2006/metadata/properties" xmlns:ns2="25bce31e-210f-4595-b6f1-ad167b62b966" xmlns:ns3="16ae49f3-829e-48a4-b770-42088e17cf9e" targetNamespace="http://schemas.microsoft.com/office/2006/metadata/properties" ma:root="true" ma:fieldsID="821c91d6c7bd34a821fa9129b496a4f1" ns2:_="" ns3:_="">
    <xsd:import namespace="25bce31e-210f-4595-b6f1-ad167b62b966"/>
    <xsd:import namespace="16ae49f3-829e-48a4-b770-42088e17cf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ce31e-210f-4595-b6f1-ad167b62b9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d4c797-396b-422f-9324-c7326d185716"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ae49f3-829e-48a4-b770-42088e17cf9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6b1b432-1b3f-4e3d-84fa-547afe762041}" ma:internalName="TaxCatchAll" ma:showField="CatchAllData" ma:web="16ae49f3-829e-48a4-b770-42088e17cf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1621D4-1139-4877-8D77-6CD6883D1B9C}">
  <ds:schemaRefs>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http://www.w3.org/XML/1998/namespace"/>
    <ds:schemaRef ds:uri="25bce31e-210f-4595-b6f1-ad167b62b966"/>
    <ds:schemaRef ds:uri="http://schemas.microsoft.com/office/infopath/2007/PartnerControls"/>
    <ds:schemaRef ds:uri="16ae49f3-829e-48a4-b770-42088e17cf9e"/>
    <ds:schemaRef ds:uri="http://purl.org/dc/dcmitype/"/>
  </ds:schemaRefs>
</ds:datastoreItem>
</file>

<file path=customXml/itemProps2.xml><?xml version="1.0" encoding="utf-8"?>
<ds:datastoreItem xmlns:ds="http://schemas.openxmlformats.org/officeDocument/2006/customXml" ds:itemID="{1A90AB69-CB2E-428B-AFE6-925428401C41}">
  <ds:schemaRefs>
    <ds:schemaRef ds:uri="http://schemas.microsoft.com/sharepoint/v3/contenttype/forms"/>
  </ds:schemaRefs>
</ds:datastoreItem>
</file>

<file path=customXml/itemProps3.xml><?xml version="1.0" encoding="utf-8"?>
<ds:datastoreItem xmlns:ds="http://schemas.openxmlformats.org/officeDocument/2006/customXml" ds:itemID="{853C246E-4647-4D35-A0F1-50412C9437F2}">
  <ds:schemaRefs>
    <ds:schemaRef ds:uri="16ae49f3-829e-48a4-b770-42088e17cf9e"/>
    <ds:schemaRef ds:uri="25bce31e-210f-4595-b6f1-ad167b62b9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4015</TotalTime>
  <Words>533</Words>
  <Application>Microsoft Office PowerPoint</Application>
  <PresentationFormat>Widescreen</PresentationFormat>
  <Paragraphs>102</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Cera Round Pro</vt:lpstr>
      <vt:lpstr>CeraPro-Regular</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Nottingham 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ABW 2023</dc:title>
  <dc:creator>Betts, Lucy</dc:creator>
  <cp:lastModifiedBy>Jamie Forrest</cp:lastModifiedBy>
  <cp:revision>8</cp:revision>
  <dcterms:created xsi:type="dcterms:W3CDTF">2023-08-01T12:26:09Z</dcterms:created>
  <dcterms:modified xsi:type="dcterms:W3CDTF">2023-11-10T07:19:36Z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0x010100CC069515C4C01E4AB51222EDC3AFCB3B</vt:lpwstr>
  </property>
  <property fmtid="{D5CDD505-2E9C-101B-9397-08002B2CF9AE}" pid="3" name="MediaServiceImageTags">
    <vt:lpwstr/>
  </property>
</Properties>
</file>