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2" r:id="rId5"/>
    <p:sldId id="320" r:id="rId6"/>
    <p:sldId id="318" r:id="rId7"/>
    <p:sldId id="316" r:id="rId8"/>
    <p:sldId id="309" r:id="rId9"/>
    <p:sldId id="322" r:id="rId10"/>
    <p:sldId id="300" r:id="rId11"/>
    <p:sldId id="323" r:id="rId12"/>
    <p:sldId id="319" r:id="rId13"/>
    <p:sldId id="325" r:id="rId14"/>
    <p:sldId id="326" r:id="rId15"/>
    <p:sldId id="32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8857E5"/>
    <a:srgbClr val="FF55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C616E-3CA1-43D0-BBA6-298F1B5F9119}" v="7" dt="2023-09-03T22:36:49.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81818" autoAdjust="0"/>
  </p:normalViewPr>
  <p:slideViewPr>
    <p:cSldViewPr snapToGrid="0">
      <p:cViewPr varScale="1">
        <p:scale>
          <a:sx n="55" d="100"/>
          <a:sy n="55" d="100"/>
        </p:scale>
        <p:origin x="10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Evans" userId="3c1badc2-301d-4c55-ab15-e0004543ecf2" providerId="ADAL" clId="{41FC616E-3CA1-43D0-BBA6-298F1B5F9119}"/>
    <pc:docChg chg="custSel modSld">
      <pc:chgData name="Martha Evans" userId="3c1badc2-301d-4c55-ab15-e0004543ecf2" providerId="ADAL" clId="{41FC616E-3CA1-43D0-BBA6-298F1B5F9119}" dt="2023-09-03T22:39:54.140" v="53" actId="1036"/>
      <pc:docMkLst>
        <pc:docMk/>
      </pc:docMkLst>
      <pc:sldChg chg="addSp delSp modSp mod delAnim">
        <pc:chgData name="Martha Evans" userId="3c1badc2-301d-4c55-ab15-e0004543ecf2" providerId="ADAL" clId="{41FC616E-3CA1-43D0-BBA6-298F1B5F9119}" dt="2023-09-03T22:37:10.953" v="7" actId="207"/>
        <pc:sldMkLst>
          <pc:docMk/>
          <pc:sldMk cId="1199729813" sldId="300"/>
        </pc:sldMkLst>
        <pc:spChg chg="mod">
          <ac:chgData name="Martha Evans" userId="3c1badc2-301d-4c55-ab15-e0004543ecf2" providerId="ADAL" clId="{41FC616E-3CA1-43D0-BBA6-298F1B5F9119}" dt="2023-09-03T22:37:10.953" v="7" actId="207"/>
          <ac:spMkLst>
            <pc:docMk/>
            <pc:sldMk cId="1199729813" sldId="300"/>
            <ac:spMk id="4" creationId="{C376E402-446D-CAFC-B109-777E5FEB78A2}"/>
          </ac:spMkLst>
        </pc:spChg>
        <pc:picChg chg="del">
          <ac:chgData name="Martha Evans" userId="3c1badc2-301d-4c55-ab15-e0004543ecf2" providerId="ADAL" clId="{41FC616E-3CA1-43D0-BBA6-298F1B5F9119}" dt="2023-09-03T22:36:41.172" v="0" actId="478"/>
          <ac:picMkLst>
            <pc:docMk/>
            <pc:sldMk cId="1199729813" sldId="300"/>
            <ac:picMk id="5" creationId="{604F5D4F-B342-A502-DD96-8526413E8AE8}"/>
          </ac:picMkLst>
        </pc:picChg>
        <pc:picChg chg="add mod">
          <ac:chgData name="Martha Evans" userId="3c1badc2-301d-4c55-ab15-e0004543ecf2" providerId="ADAL" clId="{41FC616E-3CA1-43D0-BBA6-298F1B5F9119}" dt="2023-09-03T22:36:53.581" v="2" actId="1076"/>
          <ac:picMkLst>
            <pc:docMk/>
            <pc:sldMk cId="1199729813" sldId="300"/>
            <ac:picMk id="9" creationId="{9F69F8A5-72F4-EA8A-44F2-DF1759081D09}"/>
          </ac:picMkLst>
        </pc:picChg>
      </pc:sldChg>
      <pc:sldChg chg="addSp delSp modSp mod delAnim">
        <pc:chgData name="Martha Evans" userId="3c1badc2-301d-4c55-ab15-e0004543ecf2" providerId="ADAL" clId="{41FC616E-3CA1-43D0-BBA6-298F1B5F9119}" dt="2023-09-03T22:38:15.619" v="27" actId="14100"/>
        <pc:sldMkLst>
          <pc:docMk/>
          <pc:sldMk cId="4141580595" sldId="308"/>
        </pc:sldMkLst>
        <pc:spChg chg="mod">
          <ac:chgData name="Martha Evans" userId="3c1badc2-301d-4c55-ab15-e0004543ecf2" providerId="ADAL" clId="{41FC616E-3CA1-43D0-BBA6-298F1B5F9119}" dt="2023-09-03T22:38:15.619" v="27" actId="14100"/>
          <ac:spMkLst>
            <pc:docMk/>
            <pc:sldMk cId="4141580595" sldId="308"/>
            <ac:spMk id="18" creationId="{942C5DC8-7668-23AE-914D-5E73D7FED7B4}"/>
          </ac:spMkLst>
        </pc:spChg>
        <pc:picChg chg="add del mod">
          <ac:chgData name="Martha Evans" userId="3c1badc2-301d-4c55-ab15-e0004543ecf2" providerId="ADAL" clId="{41FC616E-3CA1-43D0-BBA6-298F1B5F9119}" dt="2023-09-03T22:37:37.072" v="12" actId="478"/>
          <ac:picMkLst>
            <pc:docMk/>
            <pc:sldMk cId="4141580595" sldId="308"/>
            <ac:picMk id="5" creationId="{25A79805-70A1-E102-6EBB-ED4EAB0B9467}"/>
          </ac:picMkLst>
        </pc:picChg>
        <pc:picChg chg="add mod">
          <ac:chgData name="Martha Evans" userId="3c1badc2-301d-4c55-ab15-e0004543ecf2" providerId="ADAL" clId="{41FC616E-3CA1-43D0-BBA6-298F1B5F9119}" dt="2023-09-03T22:37:51.941" v="21" actId="1037"/>
          <ac:picMkLst>
            <pc:docMk/>
            <pc:sldMk cId="4141580595" sldId="308"/>
            <ac:picMk id="7" creationId="{D48BF1B9-D54E-855D-D805-3CECBA9BC273}"/>
          </ac:picMkLst>
        </pc:picChg>
        <pc:picChg chg="del">
          <ac:chgData name="Martha Evans" userId="3c1badc2-301d-4c55-ab15-e0004543ecf2" providerId="ADAL" clId="{41FC616E-3CA1-43D0-BBA6-298F1B5F9119}" dt="2023-09-03T22:37:29.537" v="8" actId="478"/>
          <ac:picMkLst>
            <pc:docMk/>
            <pc:sldMk cId="4141580595" sldId="308"/>
            <ac:picMk id="19" creationId="{27D99132-F8A9-E85A-F3A8-4E7B4EEC0E70}"/>
          </ac:picMkLst>
        </pc:picChg>
      </pc:sldChg>
      <pc:sldChg chg="addSp delSp modSp mod delAnim">
        <pc:chgData name="Martha Evans" userId="3c1badc2-301d-4c55-ab15-e0004543ecf2" providerId="ADAL" clId="{41FC616E-3CA1-43D0-BBA6-298F1B5F9119}" dt="2023-09-03T22:39:09.321" v="39" actId="207"/>
        <pc:sldMkLst>
          <pc:docMk/>
          <pc:sldMk cId="3191096882" sldId="310"/>
        </pc:sldMkLst>
        <pc:spChg chg="mod">
          <ac:chgData name="Martha Evans" userId="3c1badc2-301d-4c55-ab15-e0004543ecf2" providerId="ADAL" clId="{41FC616E-3CA1-43D0-BBA6-298F1B5F9119}" dt="2023-09-03T22:39:09.321" v="39" actId="207"/>
          <ac:spMkLst>
            <pc:docMk/>
            <pc:sldMk cId="3191096882" sldId="310"/>
            <ac:spMk id="7" creationId="{72C25541-5545-0227-C148-BB4BBBDB45EC}"/>
          </ac:spMkLst>
        </pc:spChg>
        <pc:picChg chg="add del">
          <ac:chgData name="Martha Evans" userId="3c1badc2-301d-4c55-ab15-e0004543ecf2" providerId="ADAL" clId="{41FC616E-3CA1-43D0-BBA6-298F1B5F9119}" dt="2023-09-03T22:38:38.987" v="30" actId="478"/>
          <ac:picMkLst>
            <pc:docMk/>
            <pc:sldMk cId="3191096882" sldId="310"/>
            <ac:picMk id="6" creationId="{CE7BCDEC-A60B-FF1C-6285-91FB41BE2136}"/>
          </ac:picMkLst>
        </pc:picChg>
        <pc:picChg chg="del">
          <ac:chgData name="Martha Evans" userId="3c1badc2-301d-4c55-ab15-e0004543ecf2" providerId="ADAL" clId="{41FC616E-3CA1-43D0-BBA6-298F1B5F9119}" dt="2023-09-03T22:38:36.656" v="28" actId="478"/>
          <ac:picMkLst>
            <pc:docMk/>
            <pc:sldMk cId="3191096882" sldId="310"/>
            <ac:picMk id="11" creationId="{DDCD17B9-4E5A-A4EC-57F9-40FEA40DC82A}"/>
          </ac:picMkLst>
        </pc:picChg>
        <pc:picChg chg="add mod">
          <ac:chgData name="Martha Evans" userId="3c1badc2-301d-4c55-ab15-e0004543ecf2" providerId="ADAL" clId="{41FC616E-3CA1-43D0-BBA6-298F1B5F9119}" dt="2023-09-03T22:38:50.674" v="34" actId="1076"/>
          <ac:picMkLst>
            <pc:docMk/>
            <pc:sldMk cId="3191096882" sldId="310"/>
            <ac:picMk id="12" creationId="{08F55046-373E-1001-2E31-666525AD2573}"/>
          </ac:picMkLst>
        </pc:picChg>
      </pc:sldChg>
      <pc:sldChg chg="addSp delSp modSp mod delAnim">
        <pc:chgData name="Martha Evans" userId="3c1badc2-301d-4c55-ab15-e0004543ecf2" providerId="ADAL" clId="{41FC616E-3CA1-43D0-BBA6-298F1B5F9119}" dt="2023-09-03T22:39:54.140" v="53" actId="1036"/>
        <pc:sldMkLst>
          <pc:docMk/>
          <pc:sldMk cId="1157274356" sldId="311"/>
        </pc:sldMkLst>
        <pc:spChg chg="mod">
          <ac:chgData name="Martha Evans" userId="3c1badc2-301d-4c55-ab15-e0004543ecf2" providerId="ADAL" clId="{41FC616E-3CA1-43D0-BBA6-298F1B5F9119}" dt="2023-09-03T22:39:54.140" v="53" actId="1036"/>
          <ac:spMkLst>
            <pc:docMk/>
            <pc:sldMk cId="1157274356" sldId="311"/>
            <ac:spMk id="7" creationId="{84972D37-77FE-208A-9D6F-D8B3CDFCA1CE}"/>
          </ac:spMkLst>
        </pc:spChg>
        <pc:picChg chg="add mod">
          <ac:chgData name="Martha Evans" userId="3c1badc2-301d-4c55-ab15-e0004543ecf2" providerId="ADAL" clId="{41FC616E-3CA1-43D0-BBA6-298F1B5F9119}" dt="2023-09-03T22:39:43.619" v="43" actId="1076"/>
          <ac:picMkLst>
            <pc:docMk/>
            <pc:sldMk cId="1157274356" sldId="311"/>
            <ac:picMk id="6" creationId="{C83E5814-6C86-77EF-53BE-37F9B7D6E601}"/>
          </ac:picMkLst>
        </pc:picChg>
        <pc:picChg chg="del">
          <ac:chgData name="Martha Evans" userId="3c1badc2-301d-4c55-ab15-e0004543ecf2" providerId="ADAL" clId="{41FC616E-3CA1-43D0-BBA6-298F1B5F9119}" dt="2023-09-03T22:39:32.339" v="40" actId="478"/>
          <ac:picMkLst>
            <pc:docMk/>
            <pc:sldMk cId="1157274356" sldId="311"/>
            <ac:picMk id="11" creationId="{76834C16-A704-22BA-D131-AE0237874F63}"/>
          </ac:picMkLst>
        </pc:picChg>
      </pc:sldChg>
    </pc:docChg>
  </pc:docChgLst>
  <pc:docChgLst>
    <pc:chgData name="Aoife Nic Colaim" userId="6aaa2443-ec71-4a99-a879-78a614b2bc72" providerId="ADAL" clId="{DDC84306-0245-4A64-B74A-3407B29C630F}"/>
    <pc:docChg chg="undo custSel modSld">
      <pc:chgData name="Aoife Nic Colaim" userId="6aaa2443-ec71-4a99-a879-78a614b2bc72" providerId="ADAL" clId="{DDC84306-0245-4A64-B74A-3407B29C630F}" dt="2023-09-01T11:11:09.864" v="1021" actId="313"/>
      <pc:docMkLst>
        <pc:docMk/>
      </pc:docMkLst>
      <pc:sldChg chg="addSp delSp modSp mod setBg modAnim">
        <pc:chgData name="Aoife Nic Colaim" userId="6aaa2443-ec71-4a99-a879-78a614b2bc72" providerId="ADAL" clId="{DDC84306-0245-4A64-B74A-3407B29C630F}" dt="2023-09-01T11:07:10.903" v="613" actId="1076"/>
        <pc:sldMkLst>
          <pc:docMk/>
          <pc:sldMk cId="2819244330" sldId="313"/>
        </pc:sldMkLst>
        <pc:spChg chg="add mod">
          <ac:chgData name="Aoife Nic Colaim" userId="6aaa2443-ec71-4a99-a879-78a614b2bc72" providerId="ADAL" clId="{DDC84306-0245-4A64-B74A-3407B29C630F}" dt="2023-09-01T11:07:10.903" v="613" actId="1076"/>
          <ac:spMkLst>
            <pc:docMk/>
            <pc:sldMk cId="2819244330" sldId="313"/>
            <ac:spMk id="2" creationId="{0970DF7D-55AB-9C1E-42B7-AB8E1A1D7A53}"/>
          </ac:spMkLst>
        </pc:spChg>
        <pc:spChg chg="del mod">
          <ac:chgData name="Aoife Nic Colaim" userId="6aaa2443-ec71-4a99-a879-78a614b2bc72" providerId="ADAL" clId="{DDC84306-0245-4A64-B74A-3407B29C630F}" dt="2023-08-08T12:32:43.070" v="97"/>
          <ac:spMkLst>
            <pc:docMk/>
            <pc:sldMk cId="2819244330" sldId="313"/>
            <ac:spMk id="2" creationId="{DAE2FB3B-9249-4ABD-0416-27A825764588}"/>
          </ac:spMkLst>
        </pc:spChg>
        <pc:spChg chg="del mod">
          <ac:chgData name="Aoife Nic Colaim" userId="6aaa2443-ec71-4a99-a879-78a614b2bc72" providerId="ADAL" clId="{DDC84306-0245-4A64-B74A-3407B29C630F}" dt="2023-08-08T12:32:43.070" v="99"/>
          <ac:spMkLst>
            <pc:docMk/>
            <pc:sldMk cId="2819244330" sldId="313"/>
            <ac:spMk id="5" creationId="{424340C4-B76C-A17D-2D00-4938CDFEAD81}"/>
          </ac:spMkLst>
        </pc:spChg>
        <pc:spChg chg="del mod">
          <ac:chgData name="Aoife Nic Colaim" userId="6aaa2443-ec71-4a99-a879-78a614b2bc72" providerId="ADAL" clId="{DDC84306-0245-4A64-B74A-3407B29C630F}" dt="2023-08-08T12:32:43.070" v="95"/>
          <ac:spMkLst>
            <pc:docMk/>
            <pc:sldMk cId="2819244330" sldId="313"/>
            <ac:spMk id="6" creationId="{9049D777-FBE6-B9A2-12D8-85B9582764B6}"/>
          </ac:spMkLst>
        </pc:spChg>
        <pc:spChg chg="mod">
          <ac:chgData name="Aoife Nic Colaim" userId="6aaa2443-ec71-4a99-a879-78a614b2bc72" providerId="ADAL" clId="{DDC84306-0245-4A64-B74A-3407B29C630F}" dt="2023-08-08T12:35:47.890" v="108" actId="1076"/>
          <ac:spMkLst>
            <pc:docMk/>
            <pc:sldMk cId="2819244330" sldId="313"/>
            <ac:spMk id="7" creationId="{72CD7307-9686-22E9-38E7-47159B38CF09}"/>
          </ac:spMkLst>
        </pc:spChg>
        <pc:spChg chg="mod">
          <ac:chgData name="Aoife Nic Colaim" userId="6aaa2443-ec71-4a99-a879-78a614b2bc72" providerId="ADAL" clId="{DDC84306-0245-4A64-B74A-3407B29C630F}" dt="2023-08-08T12:35:56.673" v="109" actId="1076"/>
          <ac:spMkLst>
            <pc:docMk/>
            <pc:sldMk cId="2819244330" sldId="313"/>
            <ac:spMk id="8" creationId="{030BC0B9-8C5E-690F-75D5-79753247810D}"/>
          </ac:spMkLst>
        </pc:spChg>
        <pc:spChg chg="mod">
          <ac:chgData name="Aoife Nic Colaim" userId="6aaa2443-ec71-4a99-a879-78a614b2bc72" providerId="ADAL" clId="{DDC84306-0245-4A64-B74A-3407B29C630F}" dt="2023-09-01T11:07:05.639" v="612" actId="1076"/>
          <ac:spMkLst>
            <pc:docMk/>
            <pc:sldMk cId="2819244330" sldId="313"/>
            <ac:spMk id="16" creationId="{91E2873D-7A61-CC48-663E-48FDAACC575A}"/>
          </ac:spMkLst>
        </pc:spChg>
        <pc:picChg chg="add del mod">
          <ac:chgData name="Aoife Nic Colaim" userId="6aaa2443-ec71-4a99-a879-78a614b2bc72" providerId="ADAL" clId="{DDC84306-0245-4A64-B74A-3407B29C630F}" dt="2023-09-01T11:00:31.091" v="201" actId="478"/>
          <ac:picMkLst>
            <pc:docMk/>
            <pc:sldMk cId="2819244330" sldId="313"/>
            <ac:picMk id="9" creationId="{8DD9DDF2-73CE-6F29-7F54-03291704B0D6}"/>
          </ac:picMkLst>
        </pc:picChg>
      </pc:sldChg>
      <pc:sldChg chg="addSp delSp modSp mod setBg modAnim">
        <pc:chgData name="Aoife Nic Colaim" userId="6aaa2443-ec71-4a99-a879-78a614b2bc72" providerId="ADAL" clId="{DDC84306-0245-4A64-B74A-3407B29C630F}" dt="2023-09-01T11:11:09.864" v="1021" actId="313"/>
        <pc:sldMkLst>
          <pc:docMk/>
          <pc:sldMk cId="3646962800" sldId="314"/>
        </pc:sldMkLst>
        <pc:spChg chg="add mod">
          <ac:chgData name="Aoife Nic Colaim" userId="6aaa2443-ec71-4a99-a879-78a614b2bc72" providerId="ADAL" clId="{DDC84306-0245-4A64-B74A-3407B29C630F}" dt="2023-09-01T11:11:09.864" v="1021" actId="313"/>
          <ac:spMkLst>
            <pc:docMk/>
            <pc:sldMk cId="3646962800" sldId="314"/>
            <ac:spMk id="2" creationId="{77AF0937-D753-8321-6105-D2B579F52783}"/>
          </ac:spMkLst>
        </pc:spChg>
        <pc:spChg chg="mod">
          <ac:chgData name="Aoife Nic Colaim" userId="6aaa2443-ec71-4a99-a879-78a614b2bc72" providerId="ADAL" clId="{DDC84306-0245-4A64-B74A-3407B29C630F}" dt="2023-08-08T12:36:51.087" v="198" actId="5793"/>
          <ac:spMkLst>
            <pc:docMk/>
            <pc:sldMk cId="3646962800" sldId="314"/>
            <ac:spMk id="8" creationId="{030BC0B9-8C5E-690F-75D5-79753247810D}"/>
          </ac:spMkLst>
        </pc:spChg>
        <pc:picChg chg="del mod">
          <ac:chgData name="Aoife Nic Colaim" userId="6aaa2443-ec71-4a99-a879-78a614b2bc72" providerId="ADAL" clId="{DDC84306-0245-4A64-B74A-3407B29C630F}" dt="2023-09-01T11:07:24.434" v="614" actId="478"/>
          <ac:picMkLst>
            <pc:docMk/>
            <pc:sldMk cId="3646962800" sldId="314"/>
            <ac:picMk id="9" creationId="{8DD9DDF2-73CE-6F29-7F54-03291704B0D6}"/>
          </ac:picMkLst>
        </pc:picChg>
      </pc:sldChg>
    </pc:docChg>
  </pc:docChgLst>
  <pc:docChgLst>
    <pc:chgData name="Luke Evason-Browning" userId="3595951c-6db8-40c2-9ef3-7844efe92eaa" providerId="ADAL" clId="{28B16ACD-DAAB-4971-8222-B22168FD23C6}"/>
    <pc:docChg chg="undo custSel modSld">
      <pc:chgData name="Luke Evason-Browning" userId="3595951c-6db8-40c2-9ef3-7844efe92eaa" providerId="ADAL" clId="{28B16ACD-DAAB-4971-8222-B22168FD23C6}" dt="2023-09-01T15:55:42.062" v="202" actId="1076"/>
      <pc:docMkLst>
        <pc:docMk/>
      </pc:docMkLst>
      <pc:sldChg chg="modSp mod">
        <pc:chgData name="Luke Evason-Browning" userId="3595951c-6db8-40c2-9ef3-7844efe92eaa" providerId="ADAL" clId="{28B16ACD-DAAB-4971-8222-B22168FD23C6}" dt="2023-09-01T15:08:39.714" v="4" actId="207"/>
        <pc:sldMkLst>
          <pc:docMk/>
          <pc:sldMk cId="511263161" sldId="272"/>
        </pc:sldMkLst>
        <pc:picChg chg="mod">
          <ac:chgData name="Luke Evason-Browning" userId="3595951c-6db8-40c2-9ef3-7844efe92eaa" providerId="ADAL" clId="{28B16ACD-DAAB-4971-8222-B22168FD23C6}" dt="2023-09-01T15:08:39.714" v="4" actId="207"/>
          <ac:picMkLst>
            <pc:docMk/>
            <pc:sldMk cId="511263161" sldId="272"/>
            <ac:picMk id="3" creationId="{3DD2AECB-9744-9DEF-C1E0-D73CCAD4A917}"/>
          </ac:picMkLst>
        </pc:picChg>
      </pc:sldChg>
      <pc:sldChg chg="modSp mod modAnim">
        <pc:chgData name="Luke Evason-Browning" userId="3595951c-6db8-40c2-9ef3-7844efe92eaa" providerId="ADAL" clId="{28B16ACD-DAAB-4971-8222-B22168FD23C6}" dt="2023-09-01T15:29:28.455" v="166"/>
        <pc:sldMkLst>
          <pc:docMk/>
          <pc:sldMk cId="3046477631" sldId="296"/>
        </pc:sldMkLst>
        <pc:spChg chg="mod">
          <ac:chgData name="Luke Evason-Browning" userId="3595951c-6db8-40c2-9ef3-7844efe92eaa" providerId="ADAL" clId="{28B16ACD-DAAB-4971-8222-B22168FD23C6}" dt="2023-09-01T15:28:10.218" v="158" actId="207"/>
          <ac:spMkLst>
            <pc:docMk/>
            <pc:sldMk cId="3046477631" sldId="296"/>
            <ac:spMk id="21" creationId="{93B04629-37D1-F708-B5A9-74987DD6953D}"/>
          </ac:spMkLst>
        </pc:spChg>
      </pc:sldChg>
      <pc:sldChg chg="addSp delSp modSp mod setBg modAnim">
        <pc:chgData name="Luke Evason-Browning" userId="3595951c-6db8-40c2-9ef3-7844efe92eaa" providerId="ADAL" clId="{28B16ACD-DAAB-4971-8222-B22168FD23C6}" dt="2023-09-01T15:11:30.948" v="31" actId="1076"/>
        <pc:sldMkLst>
          <pc:docMk/>
          <pc:sldMk cId="1199729813" sldId="300"/>
        </pc:sldMkLst>
        <pc:spChg chg="add mod">
          <ac:chgData name="Luke Evason-Browning" userId="3595951c-6db8-40c2-9ef3-7844efe92eaa" providerId="ADAL" clId="{28B16ACD-DAAB-4971-8222-B22168FD23C6}" dt="2023-09-01T15:11:00.945" v="25"/>
          <ac:spMkLst>
            <pc:docMk/>
            <pc:sldMk cId="1199729813" sldId="300"/>
            <ac:spMk id="4" creationId="{C376E402-446D-CAFC-B109-777E5FEB78A2}"/>
          </ac:spMkLst>
        </pc:spChg>
        <pc:spChg chg="mod">
          <ac:chgData name="Luke Evason-Browning" userId="3595951c-6db8-40c2-9ef3-7844efe92eaa" providerId="ADAL" clId="{28B16ACD-DAAB-4971-8222-B22168FD23C6}" dt="2023-09-01T15:11:03.848" v="26" actId="20577"/>
          <ac:spMkLst>
            <pc:docMk/>
            <pc:sldMk cId="1199729813" sldId="300"/>
            <ac:spMk id="8" creationId="{36F8E2D2-5FA4-BDD4-7818-D9DBEEECAD7F}"/>
          </ac:spMkLst>
        </pc:spChg>
        <pc:picChg chg="add mod">
          <ac:chgData name="Luke Evason-Browning" userId="3595951c-6db8-40c2-9ef3-7844efe92eaa" providerId="ADAL" clId="{28B16ACD-DAAB-4971-8222-B22168FD23C6}" dt="2023-09-01T15:10:52.433" v="24"/>
          <ac:picMkLst>
            <pc:docMk/>
            <pc:sldMk cId="1199729813" sldId="300"/>
            <ac:picMk id="3" creationId="{9F43E208-DC38-D530-A0AC-DD575E302818}"/>
          </ac:picMkLst>
        </pc:picChg>
        <pc:picChg chg="add mod">
          <ac:chgData name="Luke Evason-Browning" userId="3595951c-6db8-40c2-9ef3-7844efe92eaa" providerId="ADAL" clId="{28B16ACD-DAAB-4971-8222-B22168FD23C6}" dt="2023-09-01T15:11:30.948" v="31" actId="1076"/>
          <ac:picMkLst>
            <pc:docMk/>
            <pc:sldMk cId="1199729813" sldId="300"/>
            <ac:picMk id="5" creationId="{604F5D4F-B342-A502-DD96-8526413E8AE8}"/>
          </ac:picMkLst>
        </pc:picChg>
        <pc:picChg chg="del">
          <ac:chgData name="Luke Evason-Browning" userId="3595951c-6db8-40c2-9ef3-7844efe92eaa" providerId="ADAL" clId="{28B16ACD-DAAB-4971-8222-B22168FD23C6}" dt="2023-09-01T15:10:52.145" v="23" actId="478"/>
          <ac:picMkLst>
            <pc:docMk/>
            <pc:sldMk cId="1199729813" sldId="300"/>
            <ac:picMk id="9" creationId="{968D5D2E-6AB1-4EE8-CA0F-D09A04AB6946}"/>
          </ac:picMkLst>
        </pc:picChg>
      </pc:sldChg>
      <pc:sldChg chg="modSp mod setBg">
        <pc:chgData name="Luke Evason-Browning" userId="3595951c-6db8-40c2-9ef3-7844efe92eaa" providerId="ADAL" clId="{28B16ACD-DAAB-4971-8222-B22168FD23C6}" dt="2023-09-01T15:09:06.626" v="12" actId="20577"/>
        <pc:sldMkLst>
          <pc:docMk/>
          <pc:sldMk cId="4072185737" sldId="304"/>
        </pc:sldMkLst>
        <pc:spChg chg="mod">
          <ac:chgData name="Luke Evason-Browning" userId="3595951c-6db8-40c2-9ef3-7844efe92eaa" providerId="ADAL" clId="{28B16ACD-DAAB-4971-8222-B22168FD23C6}" dt="2023-09-01T15:08:23.654" v="3" actId="1076"/>
          <ac:spMkLst>
            <pc:docMk/>
            <pc:sldMk cId="4072185737" sldId="304"/>
            <ac:spMk id="4" creationId="{0BFCC819-AE2F-DBC1-0C86-6CBDF26CF2B7}"/>
          </ac:spMkLst>
        </pc:spChg>
        <pc:spChg chg="mod">
          <ac:chgData name="Luke Evason-Browning" userId="3595951c-6db8-40c2-9ef3-7844efe92eaa" providerId="ADAL" clId="{28B16ACD-DAAB-4971-8222-B22168FD23C6}" dt="2023-09-01T15:09:06.626" v="12" actId="20577"/>
          <ac:spMkLst>
            <pc:docMk/>
            <pc:sldMk cId="4072185737" sldId="304"/>
            <ac:spMk id="8" creationId="{FB9F51CA-85CA-AEFF-EC9B-41CD9BB71E19}"/>
          </ac:spMkLst>
        </pc:spChg>
      </pc:sldChg>
      <pc:sldChg chg="delSp modSp mod">
        <pc:chgData name="Luke Evason-Browning" userId="3595951c-6db8-40c2-9ef3-7844efe92eaa" providerId="ADAL" clId="{28B16ACD-DAAB-4971-8222-B22168FD23C6}" dt="2023-09-01T15:26:19.649" v="119" actId="207"/>
        <pc:sldMkLst>
          <pc:docMk/>
          <pc:sldMk cId="1401018884" sldId="307"/>
        </pc:sldMkLst>
        <pc:spChg chg="mod">
          <ac:chgData name="Luke Evason-Browning" userId="3595951c-6db8-40c2-9ef3-7844efe92eaa" providerId="ADAL" clId="{28B16ACD-DAAB-4971-8222-B22168FD23C6}" dt="2023-09-01T15:26:12.751" v="118" actId="20577"/>
          <ac:spMkLst>
            <pc:docMk/>
            <pc:sldMk cId="1401018884" sldId="307"/>
            <ac:spMk id="6" creationId="{9049D777-FBE6-B9A2-12D8-85B9582764B6}"/>
          </ac:spMkLst>
        </pc:spChg>
        <pc:spChg chg="mod">
          <ac:chgData name="Luke Evason-Browning" userId="3595951c-6db8-40c2-9ef3-7844efe92eaa" providerId="ADAL" clId="{28B16ACD-DAAB-4971-8222-B22168FD23C6}" dt="2023-09-01T15:26:19.649" v="119" actId="207"/>
          <ac:spMkLst>
            <pc:docMk/>
            <pc:sldMk cId="1401018884" sldId="307"/>
            <ac:spMk id="16" creationId="{91E2873D-7A61-CC48-663E-48FDAACC575A}"/>
          </ac:spMkLst>
        </pc:spChg>
        <pc:picChg chg="del mod">
          <ac:chgData name="Luke Evason-Browning" userId="3595951c-6db8-40c2-9ef3-7844efe92eaa" providerId="ADAL" clId="{28B16ACD-DAAB-4971-8222-B22168FD23C6}" dt="2023-09-01T15:26:08.170" v="115" actId="478"/>
          <ac:picMkLst>
            <pc:docMk/>
            <pc:sldMk cId="1401018884" sldId="307"/>
            <ac:picMk id="13" creationId="{AFD5E4F9-96A1-9EB3-60D7-1C7D7E137870}"/>
          </ac:picMkLst>
        </pc:picChg>
      </pc:sldChg>
      <pc:sldChg chg="addSp delSp modSp mod setBg delAnim modAnim">
        <pc:chgData name="Luke Evason-Browning" userId="3595951c-6db8-40c2-9ef3-7844efe92eaa" providerId="ADAL" clId="{28B16ACD-DAAB-4971-8222-B22168FD23C6}" dt="2023-09-01T15:34:28.960" v="188" actId="1076"/>
        <pc:sldMkLst>
          <pc:docMk/>
          <pc:sldMk cId="4141580595" sldId="308"/>
        </pc:sldMkLst>
        <pc:spChg chg="add mod">
          <ac:chgData name="Luke Evason-Browning" userId="3595951c-6db8-40c2-9ef3-7844efe92eaa" providerId="ADAL" clId="{28B16ACD-DAAB-4971-8222-B22168FD23C6}" dt="2023-09-01T15:09:54.081" v="21"/>
          <ac:spMkLst>
            <pc:docMk/>
            <pc:sldMk cId="4141580595" sldId="308"/>
            <ac:spMk id="2" creationId="{B5CC61E0-541B-51AD-1CFA-4D1C41C36091}"/>
          </ac:spMkLst>
        </pc:spChg>
        <pc:spChg chg="add del mod">
          <ac:chgData name="Luke Evason-Browning" userId="3595951c-6db8-40c2-9ef3-7844efe92eaa" providerId="ADAL" clId="{28B16ACD-DAAB-4971-8222-B22168FD23C6}" dt="2023-09-01T15:18:00.219" v="46" actId="478"/>
          <ac:spMkLst>
            <pc:docMk/>
            <pc:sldMk cId="4141580595" sldId="308"/>
            <ac:spMk id="3" creationId="{326F7DF9-6D2F-B928-1D1D-F1462D6EAD34}"/>
          </ac:spMkLst>
        </pc:spChg>
        <pc:spChg chg="add mod">
          <ac:chgData name="Luke Evason-Browning" userId="3595951c-6db8-40c2-9ef3-7844efe92eaa" providerId="ADAL" clId="{28B16ACD-DAAB-4971-8222-B22168FD23C6}" dt="2023-09-01T15:09:57.843" v="22"/>
          <ac:spMkLst>
            <pc:docMk/>
            <pc:sldMk cId="4141580595" sldId="308"/>
            <ac:spMk id="4" creationId="{75210A4E-6594-FE39-E80A-E88E3B211389}"/>
          </ac:spMkLst>
        </pc:spChg>
        <pc:spChg chg="del">
          <ac:chgData name="Luke Evason-Browning" userId="3595951c-6db8-40c2-9ef3-7844efe92eaa" providerId="ADAL" clId="{28B16ACD-DAAB-4971-8222-B22168FD23C6}" dt="2023-09-01T15:09:42.927" v="17" actId="478"/>
          <ac:spMkLst>
            <pc:docMk/>
            <pc:sldMk cId="4141580595" sldId="308"/>
            <ac:spMk id="6" creationId="{2D20F552-BC55-0922-6585-A2C873329D8C}"/>
          </ac:spMkLst>
        </pc:spChg>
        <pc:spChg chg="add del mod">
          <ac:chgData name="Luke Evason-Browning" userId="3595951c-6db8-40c2-9ef3-7844efe92eaa" providerId="ADAL" clId="{28B16ACD-DAAB-4971-8222-B22168FD23C6}" dt="2023-09-01T15:21:19.994" v="72" actId="478"/>
          <ac:spMkLst>
            <pc:docMk/>
            <pc:sldMk cId="4141580595" sldId="308"/>
            <ac:spMk id="12" creationId="{35FAAF51-2A4A-50A0-884B-D86AC245C712}"/>
          </ac:spMkLst>
        </pc:spChg>
        <pc:spChg chg="add del mod">
          <ac:chgData name="Luke Evason-Browning" userId="3595951c-6db8-40c2-9ef3-7844efe92eaa" providerId="ADAL" clId="{28B16ACD-DAAB-4971-8222-B22168FD23C6}" dt="2023-09-01T15:32:17.403" v="171" actId="478"/>
          <ac:spMkLst>
            <pc:docMk/>
            <pc:sldMk cId="4141580595" sldId="308"/>
            <ac:spMk id="14" creationId="{C54E185D-3239-9504-E23D-9058E897AFCB}"/>
          </ac:spMkLst>
        </pc:spChg>
        <pc:spChg chg="add del">
          <ac:chgData name="Luke Evason-Browning" userId="3595951c-6db8-40c2-9ef3-7844efe92eaa" providerId="ADAL" clId="{28B16ACD-DAAB-4971-8222-B22168FD23C6}" dt="2023-09-01T15:32:26.234" v="173" actId="478"/>
          <ac:spMkLst>
            <pc:docMk/>
            <pc:sldMk cId="4141580595" sldId="308"/>
            <ac:spMk id="16" creationId="{C541E750-26C5-F440-82AB-D1984C740459}"/>
          </ac:spMkLst>
        </pc:spChg>
        <pc:spChg chg="add mod">
          <ac:chgData name="Luke Evason-Browning" userId="3595951c-6db8-40c2-9ef3-7844efe92eaa" providerId="ADAL" clId="{28B16ACD-DAAB-4971-8222-B22168FD23C6}" dt="2023-09-01T15:32:37.114" v="179" actId="1035"/>
          <ac:spMkLst>
            <pc:docMk/>
            <pc:sldMk cId="4141580595" sldId="308"/>
            <ac:spMk id="18" creationId="{942C5DC8-7668-23AE-914D-5E73D7FED7B4}"/>
          </ac:spMkLst>
        </pc:spChg>
        <pc:spChg chg="del">
          <ac:chgData name="Luke Evason-Browning" userId="3595951c-6db8-40c2-9ef3-7844efe92eaa" providerId="ADAL" clId="{28B16ACD-DAAB-4971-8222-B22168FD23C6}" dt="2023-09-01T15:09:49.840" v="20" actId="478"/>
          <ac:spMkLst>
            <pc:docMk/>
            <pc:sldMk cId="4141580595" sldId="308"/>
            <ac:spMk id="36" creationId="{B7C4D861-4028-4304-1655-680AF5C00589}"/>
          </ac:spMkLst>
        </pc:spChg>
        <pc:spChg chg="mod">
          <ac:chgData name="Luke Evason-Browning" userId="3595951c-6db8-40c2-9ef3-7844efe92eaa" providerId="ADAL" clId="{28B16ACD-DAAB-4971-8222-B22168FD23C6}" dt="2023-09-01T15:09:34.276" v="15" actId="1076"/>
          <ac:spMkLst>
            <pc:docMk/>
            <pc:sldMk cId="4141580595" sldId="308"/>
            <ac:spMk id="46" creationId="{E3F7DB0F-4586-00E4-042A-B9D561C40C1F}"/>
          </ac:spMkLst>
        </pc:spChg>
        <pc:picChg chg="add del mod">
          <ac:chgData name="Luke Evason-Browning" userId="3595951c-6db8-40c2-9ef3-7844efe92eaa" providerId="ADAL" clId="{28B16ACD-DAAB-4971-8222-B22168FD23C6}" dt="2023-09-01T15:19:02.846" v="63" actId="478"/>
          <ac:picMkLst>
            <pc:docMk/>
            <pc:sldMk cId="4141580595" sldId="308"/>
            <ac:picMk id="5" creationId="{024DDCD2-70BF-DBC9-BC73-2F68500D1393}"/>
          </ac:picMkLst>
        </pc:picChg>
        <pc:picChg chg="add mod">
          <ac:chgData name="Luke Evason-Browning" userId="3595951c-6db8-40c2-9ef3-7844efe92eaa" providerId="ADAL" clId="{28B16ACD-DAAB-4971-8222-B22168FD23C6}" dt="2023-09-01T15:13:44.539" v="43"/>
          <ac:picMkLst>
            <pc:docMk/>
            <pc:sldMk cId="4141580595" sldId="308"/>
            <ac:picMk id="7" creationId="{187867CE-2579-3C5C-FDDD-0A7C61A2696F}"/>
          </ac:picMkLst>
        </pc:picChg>
        <pc:picChg chg="add del mod">
          <ac:chgData name="Luke Evason-Browning" userId="3595951c-6db8-40c2-9ef3-7844efe92eaa" providerId="ADAL" clId="{28B16ACD-DAAB-4971-8222-B22168FD23C6}" dt="2023-09-01T15:20:52.835" v="66" actId="478"/>
          <ac:picMkLst>
            <pc:docMk/>
            <pc:sldMk cId="4141580595" sldId="308"/>
            <ac:picMk id="8" creationId="{134A290B-953C-DA00-146B-076B1E35BC5B}"/>
          </ac:picMkLst>
        </pc:picChg>
        <pc:picChg chg="add mod">
          <ac:chgData name="Luke Evason-Browning" userId="3595951c-6db8-40c2-9ef3-7844efe92eaa" providerId="ADAL" clId="{28B16ACD-DAAB-4971-8222-B22168FD23C6}" dt="2023-09-01T15:19:06.035" v="65" actId="1076"/>
          <ac:picMkLst>
            <pc:docMk/>
            <pc:sldMk cId="4141580595" sldId="308"/>
            <ac:picMk id="9" creationId="{1661A294-2E83-2B6A-5A3E-E2F0F2B7BF7E}"/>
          </ac:picMkLst>
        </pc:picChg>
        <pc:picChg chg="add del mod">
          <ac:chgData name="Luke Evason-Browning" userId="3595951c-6db8-40c2-9ef3-7844efe92eaa" providerId="ADAL" clId="{28B16ACD-DAAB-4971-8222-B22168FD23C6}" dt="2023-09-01T15:34:08.736" v="183" actId="478"/>
          <ac:picMkLst>
            <pc:docMk/>
            <pc:sldMk cId="4141580595" sldId="308"/>
            <ac:picMk id="10" creationId="{7D74A078-748D-C1E4-0DA9-62DAC81934C9}"/>
          </ac:picMkLst>
        </pc:picChg>
        <pc:picChg chg="add mod">
          <ac:chgData name="Luke Evason-Browning" userId="3595951c-6db8-40c2-9ef3-7844efe92eaa" providerId="ADAL" clId="{28B16ACD-DAAB-4971-8222-B22168FD23C6}" dt="2023-09-01T15:34:28.960" v="188" actId="1076"/>
          <ac:picMkLst>
            <pc:docMk/>
            <pc:sldMk cId="4141580595" sldId="308"/>
            <ac:picMk id="19" creationId="{27D99132-F8A9-E85A-F3A8-4E7B4EEC0E70}"/>
          </ac:picMkLst>
        </pc:picChg>
        <pc:picChg chg="add del mod">
          <ac:chgData name="Luke Evason-Browning" userId="3595951c-6db8-40c2-9ef3-7844efe92eaa" providerId="ADAL" clId="{28B16ACD-DAAB-4971-8222-B22168FD23C6}" dt="2023-09-01T15:18:50.796" v="58" actId="1076"/>
          <ac:picMkLst>
            <pc:docMk/>
            <pc:sldMk cId="4141580595" sldId="308"/>
            <ac:picMk id="50" creationId="{6333D565-737D-48F3-C779-79BF8DA7C631}"/>
          </ac:picMkLst>
        </pc:picChg>
      </pc:sldChg>
      <pc:sldChg chg="delSp modSp mod">
        <pc:chgData name="Luke Evason-Browning" userId="3595951c-6db8-40c2-9ef3-7844efe92eaa" providerId="ADAL" clId="{28B16ACD-DAAB-4971-8222-B22168FD23C6}" dt="2023-09-01T15:26:30.864" v="124" actId="1076"/>
        <pc:sldMkLst>
          <pc:docMk/>
          <pc:sldMk cId="1253930077" sldId="309"/>
        </pc:sldMkLst>
        <pc:spChg chg="mod">
          <ac:chgData name="Luke Evason-Browning" userId="3595951c-6db8-40c2-9ef3-7844efe92eaa" providerId="ADAL" clId="{28B16ACD-DAAB-4971-8222-B22168FD23C6}" dt="2023-09-01T15:26:30.864" v="124" actId="1076"/>
          <ac:spMkLst>
            <pc:docMk/>
            <pc:sldMk cId="1253930077" sldId="309"/>
            <ac:spMk id="6" creationId="{9049D777-FBE6-B9A2-12D8-85B9582764B6}"/>
          </ac:spMkLst>
        </pc:spChg>
        <pc:spChg chg="mod">
          <ac:chgData name="Luke Evason-Browning" userId="3595951c-6db8-40c2-9ef3-7844efe92eaa" providerId="ADAL" clId="{28B16ACD-DAAB-4971-8222-B22168FD23C6}" dt="2023-09-01T15:26:23.242" v="120" actId="207"/>
          <ac:spMkLst>
            <pc:docMk/>
            <pc:sldMk cId="1253930077" sldId="309"/>
            <ac:spMk id="16" creationId="{91E2873D-7A61-CC48-663E-48FDAACC575A}"/>
          </ac:spMkLst>
        </pc:spChg>
        <pc:picChg chg="del">
          <ac:chgData name="Luke Evason-Browning" userId="3595951c-6db8-40c2-9ef3-7844efe92eaa" providerId="ADAL" clId="{28B16ACD-DAAB-4971-8222-B22168FD23C6}" dt="2023-09-01T15:09:01.551" v="8" actId="478"/>
          <ac:picMkLst>
            <pc:docMk/>
            <pc:sldMk cId="1253930077" sldId="309"/>
            <ac:picMk id="13" creationId="{AFD5E4F9-96A1-9EB3-60D7-1C7D7E137870}"/>
          </ac:picMkLst>
        </pc:picChg>
      </pc:sldChg>
      <pc:sldChg chg="addSp delSp modSp mod delAnim modAnim">
        <pc:chgData name="Luke Evason-Browning" userId="3595951c-6db8-40c2-9ef3-7844efe92eaa" providerId="ADAL" clId="{28B16ACD-DAAB-4971-8222-B22168FD23C6}" dt="2023-09-01T15:35:04.186" v="194" actId="1076"/>
        <pc:sldMkLst>
          <pc:docMk/>
          <pc:sldMk cId="3191096882" sldId="310"/>
        </pc:sldMkLst>
        <pc:spChg chg="add mod">
          <ac:chgData name="Luke Evason-Browning" userId="3595951c-6db8-40c2-9ef3-7844efe92eaa" providerId="ADAL" clId="{28B16ACD-DAAB-4971-8222-B22168FD23C6}" dt="2023-09-01T15:31:44.174" v="169"/>
          <ac:spMkLst>
            <pc:docMk/>
            <pc:sldMk cId="3191096882" sldId="310"/>
            <ac:spMk id="7" creationId="{72C25541-5545-0227-C148-BB4BBBDB45EC}"/>
          </ac:spMkLst>
        </pc:spChg>
        <pc:spChg chg="mod">
          <ac:chgData name="Luke Evason-Browning" userId="3595951c-6db8-40c2-9ef3-7844efe92eaa" providerId="ADAL" clId="{28B16ACD-DAAB-4971-8222-B22168FD23C6}" dt="2023-09-01T15:26:35.226" v="125" actId="207"/>
          <ac:spMkLst>
            <pc:docMk/>
            <pc:sldMk cId="3191096882" sldId="310"/>
            <ac:spMk id="8" creationId="{36F8E2D2-5FA4-BDD4-7818-D9DBEEECAD7F}"/>
          </ac:spMkLst>
        </pc:spChg>
        <pc:picChg chg="add mod">
          <ac:chgData name="Luke Evason-Browning" userId="3595951c-6db8-40c2-9ef3-7844efe92eaa" providerId="ADAL" clId="{28B16ACD-DAAB-4971-8222-B22168FD23C6}" dt="2023-09-01T15:22:53.581" v="80" actId="1076"/>
          <ac:picMkLst>
            <pc:docMk/>
            <pc:sldMk cId="3191096882" sldId="310"/>
            <ac:picMk id="4" creationId="{582A8E9F-D083-670E-AC70-BB5FB05913A5}"/>
          </ac:picMkLst>
        </pc:picChg>
        <pc:picChg chg="add del mod">
          <ac:chgData name="Luke Evason-Browning" userId="3595951c-6db8-40c2-9ef3-7844efe92eaa" providerId="ADAL" clId="{28B16ACD-DAAB-4971-8222-B22168FD23C6}" dt="2023-09-01T15:34:49.132" v="189" actId="478"/>
          <ac:picMkLst>
            <pc:docMk/>
            <pc:sldMk cId="3191096882" sldId="310"/>
            <ac:picMk id="5" creationId="{13F6F4A4-9C14-F1BF-E9E9-437555C0784F}"/>
          </ac:picMkLst>
        </pc:picChg>
        <pc:picChg chg="del">
          <ac:chgData name="Luke Evason-Browning" userId="3595951c-6db8-40c2-9ef3-7844efe92eaa" providerId="ADAL" clId="{28B16ACD-DAAB-4971-8222-B22168FD23C6}" dt="2023-09-01T15:22:50.512" v="78" actId="478"/>
          <ac:picMkLst>
            <pc:docMk/>
            <pc:sldMk cId="3191096882" sldId="310"/>
            <ac:picMk id="9" creationId="{968D5D2E-6AB1-4EE8-CA0F-D09A04AB6946}"/>
          </ac:picMkLst>
        </pc:picChg>
        <pc:picChg chg="add mod">
          <ac:chgData name="Luke Evason-Browning" userId="3595951c-6db8-40c2-9ef3-7844efe92eaa" providerId="ADAL" clId="{28B16ACD-DAAB-4971-8222-B22168FD23C6}" dt="2023-09-01T15:35:04.186" v="194" actId="1076"/>
          <ac:picMkLst>
            <pc:docMk/>
            <pc:sldMk cId="3191096882" sldId="310"/>
            <ac:picMk id="11" creationId="{DDCD17B9-4E5A-A4EC-57F9-40FEA40DC82A}"/>
          </ac:picMkLst>
        </pc:picChg>
      </pc:sldChg>
      <pc:sldChg chg="addSp delSp modSp mod delAnim modAnim">
        <pc:chgData name="Luke Evason-Browning" userId="3595951c-6db8-40c2-9ef3-7844efe92eaa" providerId="ADAL" clId="{28B16ACD-DAAB-4971-8222-B22168FD23C6}" dt="2023-09-01T15:35:47.497" v="200" actId="1076"/>
        <pc:sldMkLst>
          <pc:docMk/>
          <pc:sldMk cId="1157274356" sldId="311"/>
        </pc:sldMkLst>
        <pc:spChg chg="add mod">
          <ac:chgData name="Luke Evason-Browning" userId="3595951c-6db8-40c2-9ef3-7844efe92eaa" providerId="ADAL" clId="{28B16ACD-DAAB-4971-8222-B22168FD23C6}" dt="2023-09-01T15:31:10.367" v="168"/>
          <ac:spMkLst>
            <pc:docMk/>
            <pc:sldMk cId="1157274356" sldId="311"/>
            <ac:spMk id="7" creationId="{84972D37-77FE-208A-9D6F-D8B3CDFCA1CE}"/>
          </ac:spMkLst>
        </pc:spChg>
        <pc:spChg chg="mod">
          <ac:chgData name="Luke Evason-Browning" userId="3595951c-6db8-40c2-9ef3-7844efe92eaa" providerId="ADAL" clId="{28B16ACD-DAAB-4971-8222-B22168FD23C6}" dt="2023-09-01T15:24:43.300" v="94" actId="20577"/>
          <ac:spMkLst>
            <pc:docMk/>
            <pc:sldMk cId="1157274356" sldId="311"/>
            <ac:spMk id="8" creationId="{36F8E2D2-5FA4-BDD4-7818-D9DBEEECAD7F}"/>
          </ac:spMkLst>
        </pc:spChg>
        <pc:picChg chg="add mod">
          <ac:chgData name="Luke Evason-Browning" userId="3595951c-6db8-40c2-9ef3-7844efe92eaa" providerId="ADAL" clId="{28B16ACD-DAAB-4971-8222-B22168FD23C6}" dt="2023-09-01T15:25:23.610" v="101" actId="1076"/>
          <ac:picMkLst>
            <pc:docMk/>
            <pc:sldMk cId="1157274356" sldId="311"/>
            <ac:picMk id="4" creationId="{3ACCBD16-17AC-C814-87E7-4BBC0C25B039}"/>
          </ac:picMkLst>
        </pc:picChg>
        <pc:picChg chg="add del mod">
          <ac:chgData name="Luke Evason-Browning" userId="3595951c-6db8-40c2-9ef3-7844efe92eaa" providerId="ADAL" clId="{28B16ACD-DAAB-4971-8222-B22168FD23C6}" dt="2023-09-01T15:35:15.118" v="195" actId="478"/>
          <ac:picMkLst>
            <pc:docMk/>
            <pc:sldMk cId="1157274356" sldId="311"/>
            <ac:picMk id="5" creationId="{FA6AF510-0D6C-CF7C-A418-370CA115C26D}"/>
          </ac:picMkLst>
        </pc:picChg>
        <pc:picChg chg="del">
          <ac:chgData name="Luke Evason-Browning" userId="3595951c-6db8-40c2-9ef3-7844efe92eaa" providerId="ADAL" clId="{28B16ACD-DAAB-4971-8222-B22168FD23C6}" dt="2023-09-01T15:22:56.247" v="81" actId="478"/>
          <ac:picMkLst>
            <pc:docMk/>
            <pc:sldMk cId="1157274356" sldId="311"/>
            <ac:picMk id="9" creationId="{968D5D2E-6AB1-4EE8-CA0F-D09A04AB6946}"/>
          </ac:picMkLst>
        </pc:picChg>
        <pc:picChg chg="add mod">
          <ac:chgData name="Luke Evason-Browning" userId="3595951c-6db8-40c2-9ef3-7844efe92eaa" providerId="ADAL" clId="{28B16ACD-DAAB-4971-8222-B22168FD23C6}" dt="2023-09-01T15:35:47.497" v="200" actId="1076"/>
          <ac:picMkLst>
            <pc:docMk/>
            <pc:sldMk cId="1157274356" sldId="311"/>
            <ac:picMk id="11" creationId="{76834C16-A704-22BA-D131-AE0237874F63}"/>
          </ac:picMkLst>
        </pc:picChg>
      </pc:sldChg>
      <pc:sldChg chg="modSp mod">
        <pc:chgData name="Luke Evason-Browning" userId="3595951c-6db8-40c2-9ef3-7844efe92eaa" providerId="ADAL" clId="{28B16ACD-DAAB-4971-8222-B22168FD23C6}" dt="2023-09-01T15:28:22.072" v="160" actId="207"/>
        <pc:sldMkLst>
          <pc:docMk/>
          <pc:sldMk cId="70594445" sldId="312"/>
        </pc:sldMkLst>
        <pc:spChg chg="mod">
          <ac:chgData name="Luke Evason-Browning" userId="3595951c-6db8-40c2-9ef3-7844efe92eaa" providerId="ADAL" clId="{28B16ACD-DAAB-4971-8222-B22168FD23C6}" dt="2023-09-01T15:28:22.072" v="160" actId="207"/>
          <ac:spMkLst>
            <pc:docMk/>
            <pc:sldMk cId="70594445" sldId="312"/>
            <ac:spMk id="6" creationId="{2D20F552-BC55-0922-6585-A2C873329D8C}"/>
          </ac:spMkLst>
        </pc:spChg>
        <pc:spChg chg="mod">
          <ac:chgData name="Luke Evason-Browning" userId="3595951c-6db8-40c2-9ef3-7844efe92eaa" providerId="ADAL" clId="{28B16ACD-DAAB-4971-8222-B22168FD23C6}" dt="2023-09-01T15:28:19.323" v="159" actId="207"/>
          <ac:spMkLst>
            <pc:docMk/>
            <pc:sldMk cId="70594445" sldId="312"/>
            <ac:spMk id="36" creationId="{B7C4D861-4028-4304-1655-680AF5C00589}"/>
          </ac:spMkLst>
        </pc:spChg>
      </pc:sldChg>
      <pc:sldChg chg="delSp modSp mod modAnim">
        <pc:chgData name="Luke Evason-Browning" userId="3595951c-6db8-40c2-9ef3-7844efe92eaa" providerId="ADAL" clId="{28B16ACD-DAAB-4971-8222-B22168FD23C6}" dt="2023-09-01T15:55:42.062" v="202" actId="1076"/>
        <pc:sldMkLst>
          <pc:docMk/>
          <pc:sldMk cId="2819244330" sldId="313"/>
        </pc:sldMkLst>
        <pc:spChg chg="mod">
          <ac:chgData name="Luke Evason-Browning" userId="3595951c-6db8-40c2-9ef3-7844efe92eaa" providerId="ADAL" clId="{28B16ACD-DAAB-4971-8222-B22168FD23C6}" dt="2023-09-01T15:27:25.849" v="148" actId="1035"/>
          <ac:spMkLst>
            <pc:docMk/>
            <pc:sldMk cId="2819244330" sldId="313"/>
            <ac:spMk id="2" creationId="{0970DF7D-55AB-9C1E-42B7-AB8E1A1D7A53}"/>
          </ac:spMkLst>
        </pc:spChg>
        <pc:spChg chg="mod">
          <ac:chgData name="Luke Evason-Browning" userId="3595951c-6db8-40c2-9ef3-7844efe92eaa" providerId="ADAL" clId="{28B16ACD-DAAB-4971-8222-B22168FD23C6}" dt="2023-09-01T15:28:04.538" v="156" actId="14100"/>
          <ac:spMkLst>
            <pc:docMk/>
            <pc:sldMk cId="2819244330" sldId="313"/>
            <ac:spMk id="7" creationId="{72CD7307-9686-22E9-38E7-47159B38CF09}"/>
          </ac:spMkLst>
        </pc:spChg>
        <pc:spChg chg="mod">
          <ac:chgData name="Luke Evason-Browning" userId="3595951c-6db8-40c2-9ef3-7844efe92eaa" providerId="ADAL" clId="{28B16ACD-DAAB-4971-8222-B22168FD23C6}" dt="2023-09-01T15:27:15.090" v="143" actId="1076"/>
          <ac:spMkLst>
            <pc:docMk/>
            <pc:sldMk cId="2819244330" sldId="313"/>
            <ac:spMk id="8" creationId="{030BC0B9-8C5E-690F-75D5-79753247810D}"/>
          </ac:spMkLst>
        </pc:spChg>
        <pc:spChg chg="mod">
          <ac:chgData name="Luke Evason-Browning" userId="3595951c-6db8-40c2-9ef3-7844efe92eaa" providerId="ADAL" clId="{28B16ACD-DAAB-4971-8222-B22168FD23C6}" dt="2023-09-01T15:55:42.062" v="202" actId="1076"/>
          <ac:spMkLst>
            <pc:docMk/>
            <pc:sldMk cId="2819244330" sldId="313"/>
            <ac:spMk id="16" creationId="{91E2873D-7A61-CC48-663E-48FDAACC575A}"/>
          </ac:spMkLst>
        </pc:spChg>
        <pc:picChg chg="del">
          <ac:chgData name="Luke Evason-Browning" userId="3595951c-6db8-40c2-9ef3-7844efe92eaa" providerId="ADAL" clId="{28B16ACD-DAAB-4971-8222-B22168FD23C6}" dt="2023-09-01T15:26:41.163" v="128" actId="478"/>
          <ac:picMkLst>
            <pc:docMk/>
            <pc:sldMk cId="2819244330" sldId="313"/>
            <ac:picMk id="13" creationId="{AFD5E4F9-96A1-9EB3-60D7-1C7D7E137870}"/>
          </ac:picMkLst>
        </pc:picChg>
      </pc:sldChg>
      <pc:sldChg chg="delSp modSp mod modAnim">
        <pc:chgData name="Luke Evason-Browning" userId="3595951c-6db8-40c2-9ef3-7844efe92eaa" providerId="ADAL" clId="{28B16ACD-DAAB-4971-8222-B22168FD23C6}" dt="2023-09-01T15:37:12.869" v="201" actId="478"/>
        <pc:sldMkLst>
          <pc:docMk/>
          <pc:sldMk cId="3646962800" sldId="314"/>
        </pc:sldMkLst>
        <pc:spChg chg="mod">
          <ac:chgData name="Luke Evason-Browning" userId="3595951c-6db8-40c2-9ef3-7844efe92eaa" providerId="ADAL" clId="{28B16ACD-DAAB-4971-8222-B22168FD23C6}" dt="2023-09-01T15:27:52.761" v="154" actId="1076"/>
          <ac:spMkLst>
            <pc:docMk/>
            <pc:sldMk cId="3646962800" sldId="314"/>
            <ac:spMk id="2" creationId="{77AF0937-D753-8321-6105-D2B579F52783}"/>
          </ac:spMkLst>
        </pc:spChg>
        <pc:spChg chg="mod">
          <ac:chgData name="Luke Evason-Browning" userId="3595951c-6db8-40c2-9ef3-7844efe92eaa" providerId="ADAL" clId="{28B16ACD-DAAB-4971-8222-B22168FD23C6}" dt="2023-09-01T15:27:35.145" v="150" actId="14100"/>
          <ac:spMkLst>
            <pc:docMk/>
            <pc:sldMk cId="3646962800" sldId="314"/>
            <ac:spMk id="7" creationId="{72CD7307-9686-22E9-38E7-47159B38CF09}"/>
          </ac:spMkLst>
        </pc:spChg>
        <pc:spChg chg="mod">
          <ac:chgData name="Luke Evason-Browning" userId="3595951c-6db8-40c2-9ef3-7844efe92eaa" providerId="ADAL" clId="{28B16ACD-DAAB-4971-8222-B22168FD23C6}" dt="2023-09-01T15:27:37.556" v="151" actId="207"/>
          <ac:spMkLst>
            <pc:docMk/>
            <pc:sldMk cId="3646962800" sldId="314"/>
            <ac:spMk id="16" creationId="{91E2873D-7A61-CC48-663E-48FDAACC575A}"/>
          </ac:spMkLst>
        </pc:spChg>
        <pc:picChg chg="del">
          <ac:chgData name="Luke Evason-Browning" userId="3595951c-6db8-40c2-9ef3-7844efe92eaa" providerId="ADAL" clId="{28B16ACD-DAAB-4971-8222-B22168FD23C6}" dt="2023-09-01T15:37:12.869" v="201" actId="478"/>
          <ac:picMkLst>
            <pc:docMk/>
            <pc:sldMk cId="3646962800" sldId="314"/>
            <ac:picMk id="13" creationId="{AFD5E4F9-96A1-9EB3-60D7-1C7D7E1378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AA99C-4ABA-4C39-BBC6-4D16AC448E88}"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56FD-49EC-44C2-96CA-B703C76C6C5D}" type="slidenum">
              <a:rPr lang="en-GB" smtClean="0"/>
              <a:t>‹#›</a:t>
            </a:fld>
            <a:endParaRPr lang="en-GB"/>
          </a:p>
        </p:txBody>
      </p:sp>
    </p:spTree>
    <p:extLst>
      <p:ext uri="{BB962C8B-B14F-4D97-AF65-F5344CB8AC3E}">
        <p14:creationId xmlns:p14="http://schemas.microsoft.com/office/powerpoint/2010/main" val="145588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sng" dirty="0">
                <a:solidFill>
                  <a:srgbClr val="2A2A2A"/>
                </a:solidFill>
                <a:effectLst/>
                <a:latin typeface="Open Sans" panose="020B0606030504020204" pitchFamily="34" charset="0"/>
              </a:rPr>
              <a:t>INSTRUCTIONS:</a:t>
            </a:r>
          </a:p>
          <a:p>
            <a:r>
              <a:rPr lang="en-GB" b="0" i="0" dirty="0">
                <a:solidFill>
                  <a:srgbClr val="2A2A2A"/>
                </a:solidFill>
                <a:effectLst/>
                <a:latin typeface="Open Sans" panose="020B0606030504020204" pitchFamily="34" charset="0"/>
              </a:rPr>
              <a:t>Show students the short film without telling them this is ABW.</a:t>
            </a:r>
          </a:p>
          <a:p>
            <a:r>
              <a:rPr lang="en-GB" b="0" i="0" dirty="0">
                <a:solidFill>
                  <a:srgbClr val="2A2A2A"/>
                </a:solidFill>
                <a:effectLst/>
                <a:latin typeface="Open Sans" panose="020B0606030504020204" pitchFamily="34" charset="0"/>
              </a:rPr>
              <a:t>After the short film, ask them what they think the video tells us.  Does it have a message? Students will often say that the small birds were unkind to the big bird because he is different. This usually sparks debate.  Who are the mean ones?  Why are they mean?  Are any of the small birds worse than others?  Is there a moral to the story?  Could we give it a new title?</a:t>
            </a:r>
          </a:p>
          <a:p>
            <a:endParaRPr lang="en-GB" b="0" i="0" dirty="0">
              <a:solidFill>
                <a:srgbClr val="2A2A2A"/>
              </a:solidFill>
              <a:effectLst/>
              <a:latin typeface="Open Sans" panose="020B0606030504020204" pitchFamily="34" charset="0"/>
            </a:endParaRPr>
          </a:p>
          <a:p>
            <a:r>
              <a:rPr lang="en-GB" b="0" i="0" dirty="0">
                <a:solidFill>
                  <a:srgbClr val="2A2A2A"/>
                </a:solidFill>
                <a:effectLst/>
                <a:latin typeface="Open Sans" panose="020B0606030504020204" pitchFamily="34" charset="0"/>
              </a:rPr>
              <a:t>Why have I showed you this video – It is Anti Bullying Week</a:t>
            </a:r>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1</a:t>
            </a:fld>
            <a:endParaRPr lang="en-GB"/>
          </a:p>
        </p:txBody>
      </p:sp>
    </p:spTree>
    <p:extLst>
      <p:ext uri="{BB962C8B-B14F-4D97-AF65-F5344CB8AC3E}">
        <p14:creationId xmlns:p14="http://schemas.microsoft.com/office/powerpoint/2010/main" val="279851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Read the kindness facts</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11</a:t>
            </a:fld>
            <a:endParaRPr lang="en-GB"/>
          </a:p>
        </p:txBody>
      </p:sp>
    </p:spTree>
    <p:extLst>
      <p:ext uri="{BB962C8B-B14F-4D97-AF65-F5344CB8AC3E}">
        <p14:creationId xmlns:p14="http://schemas.microsoft.com/office/powerpoint/2010/main" val="204482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Show both video examples of kindness..</a:t>
            </a:r>
          </a:p>
          <a:p>
            <a:endParaRPr lang="en-GB" dirty="0"/>
          </a:p>
          <a:p>
            <a:r>
              <a:rPr lang="en-GB" b="1" u="sng" dirty="0"/>
              <a:t>TASK:</a:t>
            </a:r>
          </a:p>
          <a:p>
            <a:r>
              <a:rPr lang="en-GB" dirty="0"/>
              <a:t>Write a post card to two (1 friend and 1 member of staff) of your kindness hero’s. include their name, your name and a short message to say thank you for being so kind. Give the tutor groups postcards to your student council rep who will post these in the SS </a:t>
            </a:r>
            <a:r>
              <a:rPr lang="en-GB" dirty="0" err="1"/>
              <a:t>postbox</a:t>
            </a:r>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12</a:t>
            </a:fld>
            <a:endParaRPr lang="en-GB"/>
          </a:p>
        </p:txBody>
      </p:sp>
    </p:spTree>
    <p:extLst>
      <p:ext uri="{BB962C8B-B14F-4D97-AF65-F5344CB8AC3E}">
        <p14:creationId xmlns:p14="http://schemas.microsoft.com/office/powerpoint/2010/main" val="339135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Announce that this week is ABW23</a:t>
            </a:r>
          </a:p>
          <a:p>
            <a:r>
              <a:rPr lang="en-GB" dirty="0"/>
              <a:t>Go through ground rules</a:t>
            </a:r>
          </a:p>
        </p:txBody>
      </p:sp>
      <p:sp>
        <p:nvSpPr>
          <p:cNvPr id="4" name="Slide Number Placeholder 3"/>
          <p:cNvSpPr>
            <a:spLocks noGrp="1"/>
          </p:cNvSpPr>
          <p:nvPr>
            <p:ph type="sldNum" sz="quarter" idx="5"/>
          </p:nvPr>
        </p:nvSpPr>
        <p:spPr/>
        <p:txBody>
          <a:bodyPr/>
          <a:lstStyle/>
          <a:p>
            <a:fld id="{A22456FD-49EC-44C2-96CA-B703C76C6C5D}" type="slidenum">
              <a:rPr lang="en-GB" smtClean="0"/>
              <a:t>2</a:t>
            </a:fld>
            <a:endParaRPr lang="en-GB"/>
          </a:p>
        </p:txBody>
      </p:sp>
    </p:spTree>
    <p:extLst>
      <p:ext uri="{BB962C8B-B14F-4D97-AF65-F5344CB8AC3E}">
        <p14:creationId xmlns:p14="http://schemas.microsoft.com/office/powerpoint/2010/main" val="56320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Announce that Monday is also World Kindness Day</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3</a:t>
            </a:fld>
            <a:endParaRPr lang="en-GB"/>
          </a:p>
        </p:txBody>
      </p:sp>
    </p:spTree>
    <p:extLst>
      <p:ext uri="{BB962C8B-B14F-4D97-AF65-F5344CB8AC3E}">
        <p14:creationId xmlns:p14="http://schemas.microsoft.com/office/powerpoint/2010/main" val="265859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ABW23 official film using the highlighted link</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4</a:t>
            </a:fld>
            <a:endParaRPr lang="en-GB"/>
          </a:p>
        </p:txBody>
      </p:sp>
    </p:spTree>
    <p:extLst>
      <p:ext uri="{BB962C8B-B14F-4D97-AF65-F5344CB8AC3E}">
        <p14:creationId xmlns:p14="http://schemas.microsoft.com/office/powerpoint/2010/main" val="336338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Ask students to work in groups to decide on a definition for bullying</a:t>
            </a:r>
          </a:p>
          <a:p>
            <a:r>
              <a:rPr lang="en-GB" dirty="0"/>
              <a:t>Compare this to official ABA official affiliate definition.</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5</a:t>
            </a:fld>
            <a:endParaRPr lang="en-GB"/>
          </a:p>
        </p:txBody>
      </p:sp>
    </p:spTree>
    <p:extLst>
      <p:ext uri="{BB962C8B-B14F-4D97-AF65-F5344CB8AC3E}">
        <p14:creationId xmlns:p14="http://schemas.microsoft.com/office/powerpoint/2010/main" val="6978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Read the ABA’s call for change.</a:t>
            </a:r>
          </a:p>
          <a:p>
            <a:endParaRPr lang="en-GB" dirty="0"/>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6</a:t>
            </a:fld>
            <a:endParaRPr lang="en-GB"/>
          </a:p>
        </p:txBody>
      </p:sp>
    </p:spTree>
    <p:extLst>
      <p:ext uri="{BB962C8B-B14F-4D97-AF65-F5344CB8AC3E}">
        <p14:creationId xmlns:p14="http://schemas.microsoft.com/office/powerpoint/2010/main" val="46559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Watch the video using the highlighted link</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7</a:t>
            </a:fld>
            <a:endParaRPr lang="en-GB"/>
          </a:p>
        </p:txBody>
      </p:sp>
    </p:spTree>
    <p:extLst>
      <p:ext uri="{BB962C8B-B14F-4D97-AF65-F5344CB8AC3E}">
        <p14:creationId xmlns:p14="http://schemas.microsoft.com/office/powerpoint/2010/main" val="278904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Ask students to work in groups to decide on a definition for bullying</a:t>
            </a:r>
          </a:p>
          <a:p>
            <a:r>
              <a:rPr lang="en-GB" dirty="0"/>
              <a:t>Compare this to official ABA official affiliate definition.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456FD-49EC-44C2-96CA-B703C76C6C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02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Read the kindness facts</a:t>
            </a:r>
          </a:p>
        </p:txBody>
      </p:sp>
      <p:sp>
        <p:nvSpPr>
          <p:cNvPr id="4" name="Slide Number Placeholder 3"/>
          <p:cNvSpPr>
            <a:spLocks noGrp="1"/>
          </p:cNvSpPr>
          <p:nvPr>
            <p:ph type="sldNum" sz="quarter" idx="5"/>
          </p:nvPr>
        </p:nvSpPr>
        <p:spPr/>
        <p:txBody>
          <a:bodyPr/>
          <a:lstStyle/>
          <a:p>
            <a:fld id="{A22456FD-49EC-44C2-96CA-B703C76C6C5D}" type="slidenum">
              <a:rPr lang="en-GB" smtClean="0"/>
              <a:t>10</a:t>
            </a:fld>
            <a:endParaRPr lang="en-GB"/>
          </a:p>
        </p:txBody>
      </p:sp>
    </p:spTree>
    <p:extLst>
      <p:ext uri="{BB962C8B-B14F-4D97-AF65-F5344CB8AC3E}">
        <p14:creationId xmlns:p14="http://schemas.microsoft.com/office/powerpoint/2010/main" val="327787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D608-4B04-DB73-3991-5AA3FD63D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C15763-2E56-6FC5-6802-F3BF300D3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18FF6B-5A49-71CA-6A0D-17D357ADE5BD}"/>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5" name="Footer Placeholder 4">
            <a:extLst>
              <a:ext uri="{FF2B5EF4-FFF2-40B4-BE49-F238E27FC236}">
                <a16:creationId xmlns:a16="http://schemas.microsoft.com/office/drawing/2014/main" id="{E94EBFEA-93B9-8E51-A756-5A87E11B2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C1BE34-D5FE-0298-3113-C259B91E4408}"/>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45692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0C94-5FDD-DB9C-A049-BD1DA8B128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1588DB-91CE-0F2E-C162-9CB823673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396443-7D00-5022-02BD-6ABC2E6BFE01}"/>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5" name="Footer Placeholder 4">
            <a:extLst>
              <a:ext uri="{FF2B5EF4-FFF2-40B4-BE49-F238E27FC236}">
                <a16:creationId xmlns:a16="http://schemas.microsoft.com/office/drawing/2014/main" id="{BC508684-B75B-5140-D150-CE46D73358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D1C96-FF3F-A230-73EF-B132F2FDDA69}"/>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415164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CEE55-4BC9-5C09-BB4F-6229307063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9B1834-0B15-C403-CBF9-E5D1653619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94A6FD-69A9-23B1-45D7-AA3EF8A83D45}"/>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5" name="Footer Placeholder 4">
            <a:extLst>
              <a:ext uri="{FF2B5EF4-FFF2-40B4-BE49-F238E27FC236}">
                <a16:creationId xmlns:a16="http://schemas.microsoft.com/office/drawing/2014/main" id="{FE5C0F74-264C-59C8-10A9-7EC3EC999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C64425-15D3-064C-E991-B2E4EC632A06}"/>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6248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2630-5038-30AA-115E-F987DFFE87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87674D-6F86-0667-F845-46A3F3976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A050BB-0E24-4FEF-8E7A-2B532AE238DA}"/>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5" name="Footer Placeholder 4">
            <a:extLst>
              <a:ext uri="{FF2B5EF4-FFF2-40B4-BE49-F238E27FC236}">
                <a16:creationId xmlns:a16="http://schemas.microsoft.com/office/drawing/2014/main" id="{22623F91-1013-939B-B8FD-A28B3E99C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FE676-4639-3218-3101-6A4794D4C6A3}"/>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58675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7CE3-AB0C-A641-158A-3A3A6F124E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0E97FB-617B-D826-2E26-88B1791A0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38ACC3-E81B-FD92-F2DB-5FB1C2971EBC}"/>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5" name="Footer Placeholder 4">
            <a:extLst>
              <a:ext uri="{FF2B5EF4-FFF2-40B4-BE49-F238E27FC236}">
                <a16:creationId xmlns:a16="http://schemas.microsoft.com/office/drawing/2014/main" id="{6D6BDCCA-621F-151C-52A5-F58758B8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AAA03A-C139-4417-5618-23BFD3607CAA}"/>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29734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54D5-589E-E55A-A5A3-8833A7417F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9C0EA-7750-5A6F-F936-8D40397A5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3F9E3A-C133-EB25-79BD-035F36F813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A39E23-C4D8-61BC-7AED-0B392FE90545}"/>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6" name="Footer Placeholder 5">
            <a:extLst>
              <a:ext uri="{FF2B5EF4-FFF2-40B4-BE49-F238E27FC236}">
                <a16:creationId xmlns:a16="http://schemas.microsoft.com/office/drawing/2014/main" id="{86872C3B-8885-FC1D-3D61-C02CDDE026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93799-9E8C-0520-C757-4F99E9F194AC}"/>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42513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374F-BE9C-861B-EBCA-0928DE67E0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1F912D-16DE-9985-01EB-4C88FB232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40BA27-7EE0-9F50-89A4-70718E9456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DCCC03-77EB-9DE0-E119-D17E593D6D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9C7292-516D-B382-5963-DB4329D041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C62572-8FF0-2578-1D44-1F7BC4F685AD}"/>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8" name="Footer Placeholder 7">
            <a:extLst>
              <a:ext uri="{FF2B5EF4-FFF2-40B4-BE49-F238E27FC236}">
                <a16:creationId xmlns:a16="http://schemas.microsoft.com/office/drawing/2014/main" id="{64A22B83-B1C9-768E-A450-6E4A03B410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7F3892-1A57-84C2-92B7-18830AECEB41}"/>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54095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B7D1-8063-3FAE-6054-015BBA5FC5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8936E6-16CB-7770-469C-3FA4B626AB8F}"/>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4" name="Footer Placeholder 3">
            <a:extLst>
              <a:ext uri="{FF2B5EF4-FFF2-40B4-BE49-F238E27FC236}">
                <a16:creationId xmlns:a16="http://schemas.microsoft.com/office/drawing/2014/main" id="{82FDEF7C-84F2-645F-3BFD-ABA98034E9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AE2FA8-60A2-29EA-62BB-A766BA31CB60}"/>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77057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ABDDE-DF8F-1D96-0C6D-3C3DBF553143}"/>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3" name="Footer Placeholder 2">
            <a:extLst>
              <a:ext uri="{FF2B5EF4-FFF2-40B4-BE49-F238E27FC236}">
                <a16:creationId xmlns:a16="http://schemas.microsoft.com/office/drawing/2014/main" id="{B6B71EA8-E567-9AB5-265E-A85A17FBD1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D2A826-7716-F232-F3B8-CE25C0E2CA5A}"/>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49952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565D-B6F3-9618-AD3B-A1778031B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ABB706-5EA1-E942-5F8B-CAC2AD3BB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74E0CD-C23E-0D0B-6446-0D8B964C0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C4D28-AA9F-8F4F-F186-1498480504DB}"/>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6" name="Footer Placeholder 5">
            <a:extLst>
              <a:ext uri="{FF2B5EF4-FFF2-40B4-BE49-F238E27FC236}">
                <a16:creationId xmlns:a16="http://schemas.microsoft.com/office/drawing/2014/main" id="{0F31BAA4-761E-E6BA-0598-A7979B60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8AB02-9F86-E374-84A0-3DBD789FB613}"/>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22116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98C9-9E7F-7B9B-8714-87067DB12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581911-1740-C822-FFB2-0D2B2F1F5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DCD514-F396-AEF9-DE7C-C44A5E55C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0C1BB-6A37-14DD-7262-AE768CB453E2}"/>
              </a:ext>
            </a:extLst>
          </p:cNvPr>
          <p:cNvSpPr>
            <a:spLocks noGrp="1"/>
          </p:cNvSpPr>
          <p:nvPr>
            <p:ph type="dt" sz="half" idx="10"/>
          </p:nvPr>
        </p:nvSpPr>
        <p:spPr/>
        <p:txBody>
          <a:bodyPr/>
          <a:lstStyle/>
          <a:p>
            <a:fld id="{40D419B2-6348-4E7A-A8BD-0400EDE37598}" type="datetimeFigureOut">
              <a:rPr lang="en-GB" smtClean="0"/>
              <a:t>09/11/2023</a:t>
            </a:fld>
            <a:endParaRPr lang="en-GB"/>
          </a:p>
        </p:txBody>
      </p:sp>
      <p:sp>
        <p:nvSpPr>
          <p:cNvPr id="6" name="Footer Placeholder 5">
            <a:extLst>
              <a:ext uri="{FF2B5EF4-FFF2-40B4-BE49-F238E27FC236}">
                <a16:creationId xmlns:a16="http://schemas.microsoft.com/office/drawing/2014/main" id="{9E2B87A7-2CCF-7069-0894-E335FF7FB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7D2C4C-6554-66B3-A1BF-01F7BE72B4C2}"/>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7978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B4984-E5A5-1F35-00BA-8053BB998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D9FA29-C449-AD64-84C8-763E91229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4FDF44-01DA-F4FE-8A24-BC842AE9B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419B2-6348-4E7A-A8BD-0400EDE37598}" type="datetimeFigureOut">
              <a:rPr lang="en-GB" smtClean="0"/>
              <a:t>09/11/2023</a:t>
            </a:fld>
            <a:endParaRPr lang="en-GB"/>
          </a:p>
        </p:txBody>
      </p:sp>
      <p:sp>
        <p:nvSpPr>
          <p:cNvPr id="5" name="Footer Placeholder 4">
            <a:extLst>
              <a:ext uri="{FF2B5EF4-FFF2-40B4-BE49-F238E27FC236}">
                <a16:creationId xmlns:a16="http://schemas.microsoft.com/office/drawing/2014/main" id="{7F457723-21CB-670D-BF4E-5834B0441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51A18B-B3B3-DAAD-10C5-461F41206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42448-BE11-471F-A6F8-440C2D88F1FC}" type="slidenum">
              <a:rPr lang="en-GB" smtClean="0"/>
              <a:t>‹#›</a:t>
            </a:fld>
            <a:endParaRPr lang="en-GB"/>
          </a:p>
        </p:txBody>
      </p:sp>
    </p:spTree>
    <p:extLst>
      <p:ext uri="{BB962C8B-B14F-4D97-AF65-F5344CB8AC3E}">
        <p14:creationId xmlns:p14="http://schemas.microsoft.com/office/powerpoint/2010/main" val="104427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youtube.com/watch?v=nYTrIcn4rj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itv.com/news/2019-06-10/you-show-the-elders-respect-kind-lorry-driver-stops-in-the-road-to-help-a-frail-lady-safely-cross-a-busy-junction"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youtube.com/watch?v=0vWCg2ElEYY&amp;t=62s"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youtube.com/watch?v=kfzr4e-shc8&amp;t=42s"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3" name="Picture 2" descr="A poster of a person talking to another person&#10;&#10;Description automatically generated">
            <a:extLst>
              <a:ext uri="{FF2B5EF4-FFF2-40B4-BE49-F238E27FC236}">
                <a16:creationId xmlns:a16="http://schemas.microsoft.com/office/drawing/2014/main" id="{3DD2AECB-9744-9DEF-C1E0-D73CCAD4A917}"/>
              </a:ext>
            </a:extLst>
          </p:cNvPr>
          <p:cNvPicPr>
            <a:picLocks noChangeAspect="1"/>
          </p:cNvPicPr>
          <p:nvPr/>
        </p:nvPicPr>
        <p:blipFill rotWithShape="1">
          <a:blip r:embed="rId3"/>
          <a:srcRect l="58333" r="34271" b="65741"/>
          <a:stretch/>
        </p:blipFill>
        <p:spPr>
          <a:xfrm>
            <a:off x="10833100" y="-1"/>
            <a:ext cx="1181100" cy="3077515"/>
          </a:xfrm>
          <a:prstGeom prst="rect">
            <a:avLst/>
          </a:prstGeom>
          <a:solidFill>
            <a:srgbClr val="1B1464"/>
          </a:solidFill>
        </p:spPr>
      </p:pic>
      <p:pic>
        <p:nvPicPr>
          <p:cNvPr id="6" name="Picture 5" descr="A poster of a person talking to another person&#10;&#10;Description automatically generated">
            <a:extLst>
              <a:ext uri="{FF2B5EF4-FFF2-40B4-BE49-F238E27FC236}">
                <a16:creationId xmlns:a16="http://schemas.microsoft.com/office/drawing/2014/main" id="{60AAD1C4-B25B-4F47-8CF8-DE326DA28FF7}"/>
              </a:ext>
            </a:extLst>
          </p:cNvPr>
          <p:cNvPicPr>
            <a:picLocks noChangeAspect="1"/>
          </p:cNvPicPr>
          <p:nvPr/>
        </p:nvPicPr>
        <p:blipFill rotWithShape="1">
          <a:blip r:embed="rId3"/>
          <a:srcRect t="77407" r="85833"/>
          <a:stretch/>
        </p:blipFill>
        <p:spPr>
          <a:xfrm>
            <a:off x="0" y="5308600"/>
            <a:ext cx="1727200" cy="1549400"/>
          </a:xfrm>
          <a:prstGeom prst="rect">
            <a:avLst/>
          </a:prstGeom>
        </p:spPr>
      </p:pic>
      <p:pic>
        <p:nvPicPr>
          <p:cNvPr id="10" name="Picture 9">
            <a:extLst>
              <a:ext uri="{FF2B5EF4-FFF2-40B4-BE49-F238E27FC236}">
                <a16:creationId xmlns:a16="http://schemas.microsoft.com/office/drawing/2014/main" id="{14081153-12D5-2205-F8AE-05DA8ED11E75}"/>
              </a:ext>
            </a:extLst>
          </p:cNvPr>
          <p:cNvPicPr>
            <a:picLocks noChangeAspect="1"/>
          </p:cNvPicPr>
          <p:nvPr/>
        </p:nvPicPr>
        <p:blipFill rotWithShape="1">
          <a:blip r:embed="rId4"/>
          <a:srcRect l="14271" t="55741" r="65729" b="28703"/>
          <a:stretch/>
        </p:blipFill>
        <p:spPr>
          <a:xfrm rot="5400000">
            <a:off x="-1053193" y="1053193"/>
            <a:ext cx="3744686" cy="1638300"/>
          </a:xfrm>
          <a:prstGeom prst="rect">
            <a:avLst/>
          </a:prstGeom>
        </p:spPr>
      </p:pic>
      <p:pic>
        <p:nvPicPr>
          <p:cNvPr id="1026" name="Picture 2" descr="Pixar Review 10: For the Birds">
            <a:extLst>
              <a:ext uri="{FF2B5EF4-FFF2-40B4-BE49-F238E27FC236}">
                <a16:creationId xmlns:a16="http://schemas.microsoft.com/office/drawing/2014/main" id="{AE3EADF1-63C4-870A-C52B-EF93F00E7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52" y="235805"/>
            <a:ext cx="11737047" cy="56995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CE63FD-2E64-E42F-CC74-E931A66F952D}"/>
              </a:ext>
            </a:extLst>
          </p:cNvPr>
          <p:cNvPicPr>
            <a:picLocks noChangeAspect="1"/>
          </p:cNvPicPr>
          <p:nvPr/>
        </p:nvPicPr>
        <p:blipFill>
          <a:blip r:embed="rId6"/>
          <a:stretch>
            <a:fillRect/>
          </a:stretch>
        </p:blipFill>
        <p:spPr>
          <a:xfrm>
            <a:off x="8865284" y="474784"/>
            <a:ext cx="2857500" cy="1600200"/>
          </a:xfrm>
          <a:prstGeom prst="rect">
            <a:avLst/>
          </a:prstGeom>
        </p:spPr>
      </p:pic>
      <p:sp>
        <p:nvSpPr>
          <p:cNvPr id="7" name="TextBox 6">
            <a:extLst>
              <a:ext uri="{FF2B5EF4-FFF2-40B4-BE49-F238E27FC236}">
                <a16:creationId xmlns:a16="http://schemas.microsoft.com/office/drawing/2014/main" id="{F82FE44E-C2DE-C867-AFA0-27041D950868}"/>
              </a:ext>
            </a:extLst>
          </p:cNvPr>
          <p:cNvSpPr txBox="1"/>
          <p:nvPr/>
        </p:nvSpPr>
        <p:spPr>
          <a:xfrm>
            <a:off x="6352443" y="6205772"/>
            <a:ext cx="6093068" cy="461665"/>
          </a:xfrm>
          <a:prstGeom prst="rect">
            <a:avLst/>
          </a:prstGeom>
          <a:noFill/>
        </p:spPr>
        <p:txBody>
          <a:bodyPr wrap="square">
            <a:spAutoFit/>
          </a:bodyPr>
          <a:lstStyle/>
          <a:p>
            <a:r>
              <a:rPr lang="en-GB" sz="2400" dirty="0">
                <a:highlight>
                  <a:srgbClr val="FFFF00"/>
                </a:highlight>
                <a:hlinkClick r:id="rId7"/>
              </a:rPr>
              <a:t>Pixar Animation - For the Birds SHORT MOVIE</a:t>
            </a:r>
            <a:endParaRPr lang="en-GB" sz="2400" dirty="0">
              <a:highlight>
                <a:srgbClr val="FFFF00"/>
              </a:highlight>
            </a:endParaRPr>
          </a:p>
        </p:txBody>
      </p:sp>
    </p:spTree>
    <p:extLst>
      <p:ext uri="{BB962C8B-B14F-4D97-AF65-F5344CB8AC3E}">
        <p14:creationId xmlns:p14="http://schemas.microsoft.com/office/powerpoint/2010/main" val="51126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E94FC-0461-8908-6CE5-BC48E4A9917F}"/>
              </a:ext>
            </a:extLst>
          </p:cNvPr>
          <p:cNvPicPr>
            <a:picLocks noChangeAspect="1"/>
          </p:cNvPicPr>
          <p:nvPr/>
        </p:nvPicPr>
        <p:blipFill>
          <a:blip r:embed="rId3"/>
          <a:stretch>
            <a:fillRect/>
          </a:stretch>
        </p:blipFill>
        <p:spPr>
          <a:xfrm>
            <a:off x="0" y="0"/>
            <a:ext cx="6096000" cy="6699738"/>
          </a:xfrm>
          <a:prstGeom prst="rect">
            <a:avLst/>
          </a:prstGeom>
        </p:spPr>
      </p:pic>
      <p:pic>
        <p:nvPicPr>
          <p:cNvPr id="5" name="Picture 4">
            <a:extLst>
              <a:ext uri="{FF2B5EF4-FFF2-40B4-BE49-F238E27FC236}">
                <a16:creationId xmlns:a16="http://schemas.microsoft.com/office/drawing/2014/main" id="{628A6AF5-293B-8C7E-10D6-F7BE906D7A37}"/>
              </a:ext>
            </a:extLst>
          </p:cNvPr>
          <p:cNvPicPr>
            <a:picLocks noChangeAspect="1"/>
          </p:cNvPicPr>
          <p:nvPr/>
        </p:nvPicPr>
        <p:blipFill>
          <a:blip r:embed="rId4"/>
          <a:stretch>
            <a:fillRect/>
          </a:stretch>
        </p:blipFill>
        <p:spPr>
          <a:xfrm>
            <a:off x="5934074" y="47625"/>
            <a:ext cx="6218411" cy="6652113"/>
          </a:xfrm>
          <a:prstGeom prst="rect">
            <a:avLst/>
          </a:prstGeom>
        </p:spPr>
      </p:pic>
    </p:spTree>
    <p:extLst>
      <p:ext uri="{BB962C8B-B14F-4D97-AF65-F5344CB8AC3E}">
        <p14:creationId xmlns:p14="http://schemas.microsoft.com/office/powerpoint/2010/main" val="20528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BBF48-B9A2-A282-AA92-489B3CA505EF}"/>
              </a:ext>
            </a:extLst>
          </p:cNvPr>
          <p:cNvPicPr>
            <a:picLocks noChangeAspect="1"/>
          </p:cNvPicPr>
          <p:nvPr/>
        </p:nvPicPr>
        <p:blipFill>
          <a:blip r:embed="rId3"/>
          <a:stretch>
            <a:fillRect/>
          </a:stretch>
        </p:blipFill>
        <p:spPr>
          <a:xfrm>
            <a:off x="144341" y="245452"/>
            <a:ext cx="5951659" cy="6367096"/>
          </a:xfrm>
          <a:prstGeom prst="rect">
            <a:avLst/>
          </a:prstGeom>
        </p:spPr>
      </p:pic>
      <p:pic>
        <p:nvPicPr>
          <p:cNvPr id="5" name="Picture 4">
            <a:extLst>
              <a:ext uri="{FF2B5EF4-FFF2-40B4-BE49-F238E27FC236}">
                <a16:creationId xmlns:a16="http://schemas.microsoft.com/office/drawing/2014/main" id="{5707D8C9-C0B4-DE5A-1581-A096B922CAD4}"/>
              </a:ext>
            </a:extLst>
          </p:cNvPr>
          <p:cNvPicPr>
            <a:picLocks noChangeAspect="1"/>
          </p:cNvPicPr>
          <p:nvPr/>
        </p:nvPicPr>
        <p:blipFill>
          <a:blip r:embed="rId4"/>
          <a:stretch>
            <a:fillRect/>
          </a:stretch>
        </p:blipFill>
        <p:spPr>
          <a:xfrm>
            <a:off x="6095999" y="245451"/>
            <a:ext cx="5975511" cy="6367095"/>
          </a:xfrm>
          <a:prstGeom prst="rect">
            <a:avLst/>
          </a:prstGeom>
        </p:spPr>
      </p:pic>
    </p:spTree>
    <p:extLst>
      <p:ext uri="{BB962C8B-B14F-4D97-AF65-F5344CB8AC3E}">
        <p14:creationId xmlns:p14="http://schemas.microsoft.com/office/powerpoint/2010/main" val="20077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BF835-720B-3448-BAE2-A4503D785B06}"/>
              </a:ext>
            </a:extLst>
          </p:cNvPr>
          <p:cNvPicPr>
            <a:picLocks noChangeAspect="1"/>
          </p:cNvPicPr>
          <p:nvPr/>
        </p:nvPicPr>
        <p:blipFill>
          <a:blip r:embed="rId3"/>
          <a:stretch>
            <a:fillRect/>
          </a:stretch>
        </p:blipFill>
        <p:spPr>
          <a:xfrm>
            <a:off x="6488722" y="0"/>
            <a:ext cx="5703277" cy="6732072"/>
          </a:xfrm>
          <a:prstGeom prst="rect">
            <a:avLst/>
          </a:prstGeom>
        </p:spPr>
      </p:pic>
      <p:pic>
        <p:nvPicPr>
          <p:cNvPr id="4" name="Picture 2" descr="World Kindness Day Banner Typography Isolated On White Background 13  November Greeting Card With Creative Inscription向量圖形及更多世界和善日圖片- iStock">
            <a:extLst>
              <a:ext uri="{FF2B5EF4-FFF2-40B4-BE49-F238E27FC236}">
                <a16:creationId xmlns:a16="http://schemas.microsoft.com/office/drawing/2014/main" id="{6097C66D-6286-FC21-9C41-55347F829C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619" b="26808"/>
          <a:stretch/>
        </p:blipFill>
        <p:spPr bwMode="auto">
          <a:xfrm>
            <a:off x="-1" y="0"/>
            <a:ext cx="6822831" cy="28889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DAC964-ACCA-F897-3454-2CA5FB572C6E}"/>
              </a:ext>
            </a:extLst>
          </p:cNvPr>
          <p:cNvSpPr txBox="1"/>
          <p:nvPr/>
        </p:nvSpPr>
        <p:spPr>
          <a:xfrm>
            <a:off x="34763" y="2872944"/>
            <a:ext cx="5884985" cy="954107"/>
          </a:xfrm>
          <a:prstGeom prst="rect">
            <a:avLst/>
          </a:prstGeom>
          <a:noFill/>
        </p:spPr>
        <p:txBody>
          <a:bodyPr wrap="square" rtlCol="0">
            <a:spAutoFit/>
          </a:bodyPr>
          <a:lstStyle/>
          <a:p>
            <a:r>
              <a:rPr lang="en-GB" sz="2800" dirty="0">
                <a:hlinkClick r:id="rId5"/>
              </a:rPr>
              <a:t>Video 1: Kindness – Lorry Driver</a:t>
            </a:r>
            <a:endParaRPr lang="en-GB" sz="2800" dirty="0"/>
          </a:p>
          <a:p>
            <a:r>
              <a:rPr lang="en-GB" sz="2800" dirty="0">
                <a:hlinkClick r:id="rId5"/>
              </a:rPr>
              <a:t>Video 2: Kindness - Veteran</a:t>
            </a:r>
            <a:endParaRPr lang="en-GB" sz="2800" dirty="0"/>
          </a:p>
        </p:txBody>
      </p:sp>
      <p:sp>
        <p:nvSpPr>
          <p:cNvPr id="7" name="TextBox 6">
            <a:extLst>
              <a:ext uri="{FF2B5EF4-FFF2-40B4-BE49-F238E27FC236}">
                <a16:creationId xmlns:a16="http://schemas.microsoft.com/office/drawing/2014/main" id="{8BCE5F4E-463C-A6D9-CC08-A4CE12C12BE4}"/>
              </a:ext>
            </a:extLst>
          </p:cNvPr>
          <p:cNvSpPr txBox="1"/>
          <p:nvPr/>
        </p:nvSpPr>
        <p:spPr>
          <a:xfrm>
            <a:off x="1265723" y="3811012"/>
            <a:ext cx="5309089" cy="3046988"/>
          </a:xfrm>
          <a:prstGeom prst="rect">
            <a:avLst/>
          </a:prstGeom>
          <a:noFill/>
        </p:spPr>
        <p:txBody>
          <a:bodyPr wrap="square">
            <a:spAutoFit/>
          </a:bodyPr>
          <a:lstStyle/>
          <a:p>
            <a:r>
              <a:rPr lang="en-GB" sz="2400" b="1" u="sng" dirty="0">
                <a:solidFill>
                  <a:srgbClr val="002060"/>
                </a:solidFill>
              </a:rPr>
              <a:t>TASK:</a:t>
            </a:r>
          </a:p>
          <a:p>
            <a:r>
              <a:rPr lang="en-GB" sz="2400" dirty="0">
                <a:solidFill>
                  <a:srgbClr val="002060"/>
                </a:solidFill>
                <a:highlight>
                  <a:srgbClr val="00FFFF"/>
                </a:highlight>
              </a:rPr>
              <a:t>Write a two postcards your kindness hero’s (1 friend and 1 member of staff) . </a:t>
            </a:r>
            <a:r>
              <a:rPr lang="en-GB" sz="2400" dirty="0">
                <a:solidFill>
                  <a:srgbClr val="002060"/>
                </a:solidFill>
                <a:highlight>
                  <a:srgbClr val="FFFF00"/>
                </a:highlight>
              </a:rPr>
              <a:t>Include their name, your name and a short message to say thank you for being so kind. </a:t>
            </a:r>
            <a:r>
              <a:rPr lang="en-GB" sz="2400" dirty="0">
                <a:solidFill>
                  <a:srgbClr val="002060"/>
                </a:solidFill>
                <a:highlight>
                  <a:srgbClr val="00FF00"/>
                </a:highlight>
              </a:rPr>
              <a:t>Give your postcards to your student council rep who will post these in the SS post-box.</a:t>
            </a:r>
          </a:p>
        </p:txBody>
      </p:sp>
      <p:pic>
        <p:nvPicPr>
          <p:cNvPr id="8" name="Picture 7">
            <a:extLst>
              <a:ext uri="{FF2B5EF4-FFF2-40B4-BE49-F238E27FC236}">
                <a16:creationId xmlns:a16="http://schemas.microsoft.com/office/drawing/2014/main" id="{565B72B6-8215-B9BD-B416-C3C559A8AA2C}"/>
              </a:ext>
            </a:extLst>
          </p:cNvPr>
          <p:cNvPicPr>
            <a:picLocks noChangeAspect="1"/>
          </p:cNvPicPr>
          <p:nvPr/>
        </p:nvPicPr>
        <p:blipFill rotWithShape="1">
          <a:blip r:embed="rId6"/>
          <a:srcRect l="21703" r="26986"/>
          <a:stretch/>
        </p:blipFill>
        <p:spPr>
          <a:xfrm>
            <a:off x="80227" y="4452941"/>
            <a:ext cx="1150290" cy="1795206"/>
          </a:xfrm>
          <a:prstGeom prst="rect">
            <a:avLst/>
          </a:prstGeom>
        </p:spPr>
      </p:pic>
    </p:spTree>
    <p:extLst>
      <p:ext uri="{BB962C8B-B14F-4D97-AF65-F5344CB8AC3E}">
        <p14:creationId xmlns:p14="http://schemas.microsoft.com/office/powerpoint/2010/main" val="119559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3" name="Picture 2" descr="A poster of a person talking to another person&#10;&#10;Description automatically generated">
            <a:extLst>
              <a:ext uri="{FF2B5EF4-FFF2-40B4-BE49-F238E27FC236}">
                <a16:creationId xmlns:a16="http://schemas.microsoft.com/office/drawing/2014/main" id="{3DD2AECB-9744-9DEF-C1E0-D73CCAD4A917}"/>
              </a:ext>
            </a:extLst>
          </p:cNvPr>
          <p:cNvPicPr>
            <a:picLocks noChangeAspect="1"/>
          </p:cNvPicPr>
          <p:nvPr/>
        </p:nvPicPr>
        <p:blipFill rotWithShape="1">
          <a:blip r:embed="rId3"/>
          <a:srcRect l="58333" r="34271" b="65741"/>
          <a:stretch/>
        </p:blipFill>
        <p:spPr>
          <a:xfrm>
            <a:off x="10833100" y="-1"/>
            <a:ext cx="1181100" cy="3077515"/>
          </a:xfrm>
          <a:prstGeom prst="rect">
            <a:avLst/>
          </a:prstGeom>
          <a:solidFill>
            <a:srgbClr val="1B1464"/>
          </a:solidFill>
        </p:spPr>
      </p:pic>
      <p:pic>
        <p:nvPicPr>
          <p:cNvPr id="6" name="Picture 5" descr="A poster of a person talking to another person&#10;&#10;Description automatically generated">
            <a:extLst>
              <a:ext uri="{FF2B5EF4-FFF2-40B4-BE49-F238E27FC236}">
                <a16:creationId xmlns:a16="http://schemas.microsoft.com/office/drawing/2014/main" id="{60AAD1C4-B25B-4F47-8CF8-DE326DA28FF7}"/>
              </a:ext>
            </a:extLst>
          </p:cNvPr>
          <p:cNvPicPr>
            <a:picLocks noChangeAspect="1"/>
          </p:cNvPicPr>
          <p:nvPr/>
        </p:nvPicPr>
        <p:blipFill rotWithShape="1">
          <a:blip r:embed="rId3"/>
          <a:srcRect t="77407" r="85833"/>
          <a:stretch/>
        </p:blipFill>
        <p:spPr>
          <a:xfrm>
            <a:off x="0" y="5308600"/>
            <a:ext cx="1727200" cy="1549400"/>
          </a:xfrm>
          <a:prstGeom prst="rect">
            <a:avLst/>
          </a:prstGeom>
        </p:spPr>
      </p:pic>
      <p:pic>
        <p:nvPicPr>
          <p:cNvPr id="10" name="Picture 9">
            <a:extLst>
              <a:ext uri="{FF2B5EF4-FFF2-40B4-BE49-F238E27FC236}">
                <a16:creationId xmlns:a16="http://schemas.microsoft.com/office/drawing/2014/main" id="{14081153-12D5-2205-F8AE-05DA8ED11E75}"/>
              </a:ext>
            </a:extLst>
          </p:cNvPr>
          <p:cNvPicPr>
            <a:picLocks noChangeAspect="1"/>
          </p:cNvPicPr>
          <p:nvPr/>
        </p:nvPicPr>
        <p:blipFill rotWithShape="1">
          <a:blip r:embed="rId4"/>
          <a:srcRect l="14271" t="55741" r="65729" b="28703"/>
          <a:stretch/>
        </p:blipFill>
        <p:spPr>
          <a:xfrm rot="5400000">
            <a:off x="-1053193" y="1053193"/>
            <a:ext cx="3744686" cy="1638300"/>
          </a:xfrm>
          <a:prstGeom prst="rect">
            <a:avLst/>
          </a:prstGeom>
        </p:spPr>
      </p:pic>
      <p:sp>
        <p:nvSpPr>
          <p:cNvPr id="15" name="TextBox 14">
            <a:extLst>
              <a:ext uri="{FF2B5EF4-FFF2-40B4-BE49-F238E27FC236}">
                <a16:creationId xmlns:a16="http://schemas.microsoft.com/office/drawing/2014/main" id="{FCB9F3D0-FEAB-42E1-9839-BEDC6089704F}"/>
              </a:ext>
            </a:extLst>
          </p:cNvPr>
          <p:cNvSpPr txBox="1"/>
          <p:nvPr/>
        </p:nvSpPr>
        <p:spPr>
          <a:xfrm>
            <a:off x="1727200" y="0"/>
            <a:ext cx="8898161" cy="1631216"/>
          </a:xfrm>
          <a:prstGeom prst="rect">
            <a:avLst/>
          </a:prstGeom>
          <a:noFill/>
        </p:spPr>
        <p:txBody>
          <a:bodyPr wrap="square" rtlCol="0">
            <a:spAutoFit/>
          </a:bodyPr>
          <a:lstStyle/>
          <a:p>
            <a:pPr algn="ctr"/>
            <a:r>
              <a:rPr lang="en-US" sz="5000" b="1" dirty="0">
                <a:solidFill>
                  <a:srgbClr val="FFFF00"/>
                </a:solidFill>
                <a:latin typeface="Cera Round Pro" panose="00000500000000000000" pitchFamily="50" charset="0"/>
                <a:cs typeface="Segoe UI" panose="020B0502040204020203" pitchFamily="34" charset="0"/>
              </a:rPr>
              <a:t>ANTI-BULLYING WEEK </a:t>
            </a:r>
          </a:p>
          <a:p>
            <a:pPr algn="ctr"/>
            <a:r>
              <a:rPr lang="en-US" sz="5000" b="1" dirty="0">
                <a:solidFill>
                  <a:srgbClr val="FFFF00"/>
                </a:solidFill>
                <a:latin typeface="Cera Round Pro" panose="00000500000000000000" pitchFamily="50" charset="0"/>
                <a:cs typeface="Segoe UI" panose="020B0502040204020203" pitchFamily="34" charset="0"/>
              </a:rPr>
              <a:t>13</a:t>
            </a:r>
            <a:r>
              <a:rPr lang="en-US" sz="5000" b="1" baseline="30000" dirty="0">
                <a:solidFill>
                  <a:srgbClr val="FFFF00"/>
                </a:solidFill>
                <a:latin typeface="Cera Round Pro" panose="00000500000000000000" pitchFamily="50" charset="0"/>
                <a:cs typeface="Segoe UI" panose="020B0502040204020203" pitchFamily="34" charset="0"/>
              </a:rPr>
              <a:t>th</a:t>
            </a:r>
            <a:r>
              <a:rPr lang="en-US" sz="5000" b="1" dirty="0">
                <a:solidFill>
                  <a:srgbClr val="FFFF00"/>
                </a:solidFill>
                <a:latin typeface="Cera Round Pro" panose="00000500000000000000" pitchFamily="50" charset="0"/>
                <a:cs typeface="Segoe UI" panose="020B0502040204020203" pitchFamily="34" charset="0"/>
              </a:rPr>
              <a:t> – 17</a:t>
            </a:r>
            <a:r>
              <a:rPr lang="en-US" sz="5000" b="1" baseline="30000" dirty="0">
                <a:solidFill>
                  <a:srgbClr val="FFFF00"/>
                </a:solidFill>
                <a:latin typeface="Cera Round Pro" panose="00000500000000000000" pitchFamily="50" charset="0"/>
                <a:cs typeface="Segoe UI" panose="020B0502040204020203" pitchFamily="34" charset="0"/>
              </a:rPr>
              <a:t>th</a:t>
            </a:r>
            <a:r>
              <a:rPr lang="en-US" sz="5000" b="1" dirty="0">
                <a:solidFill>
                  <a:srgbClr val="FFFF00"/>
                </a:solidFill>
                <a:latin typeface="Cera Round Pro" panose="00000500000000000000" pitchFamily="50" charset="0"/>
                <a:cs typeface="Segoe UI" panose="020B0502040204020203" pitchFamily="34" charset="0"/>
              </a:rPr>
              <a:t> November 2023</a:t>
            </a:r>
          </a:p>
        </p:txBody>
      </p:sp>
      <p:pic>
        <p:nvPicPr>
          <p:cNvPr id="22" name="Picture 21" descr="A pink and white text on a black background&#10;&#10;Description automatically generated">
            <a:extLst>
              <a:ext uri="{FF2B5EF4-FFF2-40B4-BE49-F238E27FC236}">
                <a16:creationId xmlns:a16="http://schemas.microsoft.com/office/drawing/2014/main" id="{C36D5F88-07DD-7FF0-4112-4B32308AA386}"/>
              </a:ext>
            </a:extLst>
          </p:cNvPr>
          <p:cNvPicPr>
            <a:picLocks noChangeAspect="1"/>
          </p:cNvPicPr>
          <p:nvPr/>
        </p:nvPicPr>
        <p:blipFill rotWithShape="1">
          <a:blip r:embed="rId5"/>
          <a:srcRect b="24621"/>
          <a:stretch/>
        </p:blipFill>
        <p:spPr>
          <a:xfrm>
            <a:off x="3417519" y="925956"/>
            <a:ext cx="5814161" cy="4382644"/>
          </a:xfrm>
          <a:prstGeom prst="rect">
            <a:avLst/>
          </a:prstGeom>
        </p:spPr>
      </p:pic>
      <p:pic>
        <p:nvPicPr>
          <p:cNvPr id="24" name="Picture 23" descr="A black background with white text&#10;&#10;Description automatically generated">
            <a:extLst>
              <a:ext uri="{FF2B5EF4-FFF2-40B4-BE49-F238E27FC236}">
                <a16:creationId xmlns:a16="http://schemas.microsoft.com/office/drawing/2014/main" id="{9F30B38A-1286-FDD3-FD92-F5F0631796FF}"/>
              </a:ext>
            </a:extLst>
          </p:cNvPr>
          <p:cNvPicPr>
            <a:picLocks noChangeAspect="1"/>
          </p:cNvPicPr>
          <p:nvPr/>
        </p:nvPicPr>
        <p:blipFill>
          <a:blip r:embed="rId6"/>
          <a:stretch>
            <a:fillRect/>
          </a:stretch>
        </p:blipFill>
        <p:spPr>
          <a:xfrm>
            <a:off x="3971895" y="5441754"/>
            <a:ext cx="4705407" cy="1585604"/>
          </a:xfrm>
          <a:prstGeom prst="rect">
            <a:avLst/>
          </a:prstGeom>
        </p:spPr>
      </p:pic>
      <p:sp>
        <p:nvSpPr>
          <p:cNvPr id="2" name="TextBox 1">
            <a:extLst>
              <a:ext uri="{FF2B5EF4-FFF2-40B4-BE49-F238E27FC236}">
                <a16:creationId xmlns:a16="http://schemas.microsoft.com/office/drawing/2014/main" id="{BCCC5C1B-CED9-C74E-B041-5F5477A23694}"/>
              </a:ext>
            </a:extLst>
          </p:cNvPr>
          <p:cNvSpPr txBox="1"/>
          <p:nvPr/>
        </p:nvSpPr>
        <p:spPr>
          <a:xfrm>
            <a:off x="1102456" y="2088150"/>
            <a:ext cx="2582985" cy="523220"/>
          </a:xfrm>
          <a:prstGeom prst="rect">
            <a:avLst/>
          </a:prstGeom>
          <a:noFill/>
        </p:spPr>
        <p:txBody>
          <a:bodyPr wrap="square" rtlCol="0">
            <a:spAutoFit/>
          </a:bodyPr>
          <a:lstStyle/>
          <a:p>
            <a:pPr algn="ctr"/>
            <a:r>
              <a:rPr lang="en-US" sz="2800" b="1" dirty="0">
                <a:solidFill>
                  <a:srgbClr val="002060"/>
                </a:solidFill>
                <a:highlight>
                  <a:srgbClr val="FFFF00"/>
                </a:highlight>
                <a:latin typeface="Cera Round Pro" panose="00000500000000000000" pitchFamily="50" charset="0"/>
                <a:cs typeface="Segoe UI" panose="020B0502040204020203" pitchFamily="34" charset="0"/>
              </a:rPr>
              <a:t>2023 Theme: </a:t>
            </a:r>
          </a:p>
        </p:txBody>
      </p:sp>
      <p:sp>
        <p:nvSpPr>
          <p:cNvPr id="4" name="TextBox 3">
            <a:extLst>
              <a:ext uri="{FF2B5EF4-FFF2-40B4-BE49-F238E27FC236}">
                <a16:creationId xmlns:a16="http://schemas.microsoft.com/office/drawing/2014/main" id="{6E916B4F-AADB-9CF6-C8DD-E79594B0A8BF}"/>
              </a:ext>
            </a:extLst>
          </p:cNvPr>
          <p:cNvSpPr txBox="1"/>
          <p:nvPr/>
        </p:nvSpPr>
        <p:spPr>
          <a:xfrm>
            <a:off x="988329" y="3064457"/>
            <a:ext cx="2871423" cy="3170099"/>
          </a:xfrm>
          <a:prstGeom prst="rect">
            <a:avLst/>
          </a:prstGeom>
          <a:noFill/>
        </p:spPr>
        <p:txBody>
          <a:bodyPr wrap="square" rtlCol="0">
            <a:spAutoFit/>
          </a:bodyPr>
          <a:lstStyle/>
          <a:p>
            <a:r>
              <a:rPr lang="en-GB" sz="2000" b="1" dirty="0">
                <a:solidFill>
                  <a:schemeClr val="bg1"/>
                </a:solidFill>
              </a:rPr>
              <a:t>Ground Rules…</a:t>
            </a:r>
          </a:p>
          <a:p>
            <a:pPr marL="285750" indent="-285750">
              <a:buFont typeface="Arial" panose="020B0604020202020204" pitchFamily="34" charset="0"/>
              <a:buChar char="•"/>
            </a:pPr>
            <a:r>
              <a:rPr lang="en-GB" sz="2000" dirty="0">
                <a:solidFill>
                  <a:schemeClr val="bg1"/>
                </a:solidFill>
              </a:rPr>
              <a:t>Listen to all opinions!</a:t>
            </a:r>
          </a:p>
          <a:p>
            <a:pPr marL="285750" indent="-285750">
              <a:buFont typeface="Arial" panose="020B0604020202020204" pitchFamily="34" charset="0"/>
              <a:buChar char="•"/>
            </a:pPr>
            <a:r>
              <a:rPr lang="en-GB" sz="2000" dirty="0">
                <a:solidFill>
                  <a:schemeClr val="bg1"/>
                </a:solidFill>
              </a:rPr>
              <a:t>Agree to stay respectful!</a:t>
            </a:r>
          </a:p>
          <a:p>
            <a:pPr marL="285750" indent="-285750">
              <a:buFont typeface="Arial" panose="020B0604020202020204" pitchFamily="34" charset="0"/>
              <a:buChar char="•"/>
            </a:pPr>
            <a:r>
              <a:rPr lang="en-GB" sz="2000" dirty="0">
                <a:solidFill>
                  <a:schemeClr val="bg1"/>
                </a:solidFill>
              </a:rPr>
              <a:t>Only one person to talk at once!</a:t>
            </a:r>
          </a:p>
          <a:p>
            <a:pPr marL="285750" indent="-285750">
              <a:buFont typeface="Arial" panose="020B0604020202020204" pitchFamily="34" charset="0"/>
              <a:buChar char="•"/>
            </a:pPr>
            <a:r>
              <a:rPr lang="en-GB" sz="2000" dirty="0">
                <a:solidFill>
                  <a:schemeClr val="bg1"/>
                </a:solidFill>
              </a:rPr>
              <a:t>No personal comments</a:t>
            </a:r>
          </a:p>
          <a:p>
            <a:pPr marL="285750" indent="-285750">
              <a:buFont typeface="Arial" panose="020B0604020202020204" pitchFamily="34" charset="0"/>
              <a:buChar char="•"/>
            </a:pPr>
            <a:r>
              <a:rPr lang="en-GB" sz="2000" dirty="0">
                <a:solidFill>
                  <a:schemeClr val="bg1"/>
                </a:solidFill>
              </a:rPr>
              <a:t>Don’t name anyone!</a:t>
            </a:r>
          </a:p>
          <a:p>
            <a:pPr marL="285750" indent="-285750">
              <a:buFont typeface="Arial" panose="020B0604020202020204" pitchFamily="34" charset="0"/>
              <a:buChar char="•"/>
            </a:pPr>
            <a:r>
              <a:rPr lang="en-GB" sz="2000" dirty="0">
                <a:solidFill>
                  <a:schemeClr val="bg1"/>
                </a:solidFill>
              </a:rPr>
              <a:t>See me if you are worried about bullying</a:t>
            </a:r>
            <a:endParaRPr lang="en-GB" dirty="0">
              <a:solidFill>
                <a:schemeClr val="bg1"/>
              </a:solidFill>
            </a:endParaRPr>
          </a:p>
        </p:txBody>
      </p:sp>
    </p:spTree>
    <p:extLst>
      <p:ext uri="{BB962C8B-B14F-4D97-AF65-F5344CB8AC3E}">
        <p14:creationId xmlns:p14="http://schemas.microsoft.com/office/powerpoint/2010/main" val="259067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Kindness Day Banner Typography Isolated On White Background 13  November Greeting Card With Creative Inscription向量圖形及更多世界和善日圖片- iStock">
            <a:extLst>
              <a:ext uri="{FF2B5EF4-FFF2-40B4-BE49-F238E27FC236}">
                <a16:creationId xmlns:a16="http://schemas.microsoft.com/office/drawing/2014/main" id="{F95392B3-E66A-28F2-F525-5759560566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19" b="1166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91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 name="Picture 1" descr="A poster of a person talking to another person&#10;&#10;Description automatically generated">
            <a:extLst>
              <a:ext uri="{FF2B5EF4-FFF2-40B4-BE49-F238E27FC236}">
                <a16:creationId xmlns:a16="http://schemas.microsoft.com/office/drawing/2014/main" id="{D8BE3440-750B-D291-33D6-96CD132E3E48}"/>
              </a:ext>
            </a:extLst>
          </p:cNvPr>
          <p:cNvPicPr>
            <a:picLocks noChangeAspect="1"/>
          </p:cNvPicPr>
          <p:nvPr/>
        </p:nvPicPr>
        <p:blipFill rotWithShape="1">
          <a:blip r:embed="rId3"/>
          <a:srcRect l="58333" r="34271" b="65741"/>
          <a:stretch/>
        </p:blipFill>
        <p:spPr>
          <a:xfrm>
            <a:off x="10807700" y="0"/>
            <a:ext cx="1206500" cy="3143698"/>
          </a:xfrm>
          <a:prstGeom prst="rect">
            <a:avLst/>
          </a:prstGeom>
        </p:spPr>
      </p:pic>
      <p:pic>
        <p:nvPicPr>
          <p:cNvPr id="7" name="Picture 6" descr="A poster of a person talking to another person&#10;&#10;Description automatically generated">
            <a:extLst>
              <a:ext uri="{FF2B5EF4-FFF2-40B4-BE49-F238E27FC236}">
                <a16:creationId xmlns:a16="http://schemas.microsoft.com/office/drawing/2014/main" id="{98E2F87B-B92D-267B-91A7-8ABAB075D58A}"/>
              </a:ext>
            </a:extLst>
          </p:cNvPr>
          <p:cNvPicPr>
            <a:picLocks noChangeAspect="1"/>
          </p:cNvPicPr>
          <p:nvPr/>
        </p:nvPicPr>
        <p:blipFill rotWithShape="1">
          <a:blip r:embed="rId3"/>
          <a:srcRect t="77407" r="85833"/>
          <a:stretch/>
        </p:blipFill>
        <p:spPr>
          <a:xfrm>
            <a:off x="0" y="3645274"/>
            <a:ext cx="3581400" cy="3212726"/>
          </a:xfrm>
          <a:prstGeom prst="rect">
            <a:avLst/>
          </a:prstGeom>
        </p:spPr>
      </p:pic>
      <p:sp>
        <p:nvSpPr>
          <p:cNvPr id="8" name="Rectangle: Rounded Corners 7">
            <a:extLst>
              <a:ext uri="{FF2B5EF4-FFF2-40B4-BE49-F238E27FC236}">
                <a16:creationId xmlns:a16="http://schemas.microsoft.com/office/drawing/2014/main" id="{36F8E2D2-5FA4-BDD4-7818-D9DBEEECAD7F}"/>
              </a:ext>
            </a:extLst>
          </p:cNvPr>
          <p:cNvSpPr/>
          <p:nvPr/>
        </p:nvSpPr>
        <p:spPr>
          <a:xfrm>
            <a:off x="2386489" y="1307417"/>
            <a:ext cx="7378700" cy="3331156"/>
          </a:xfrm>
          <a:prstGeom prst="roundRect">
            <a:avLst/>
          </a:prstGeom>
          <a:solidFill>
            <a:srgbClr val="FF55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oster of a person talking to another person&#10;&#10;Description automatically generated">
            <a:extLst>
              <a:ext uri="{FF2B5EF4-FFF2-40B4-BE49-F238E27FC236}">
                <a16:creationId xmlns:a16="http://schemas.microsoft.com/office/drawing/2014/main" id="{BB1F9544-0896-3769-295B-0C9D6B1E1EEC}"/>
              </a:ext>
            </a:extLst>
          </p:cNvPr>
          <p:cNvPicPr>
            <a:picLocks noChangeAspect="1"/>
          </p:cNvPicPr>
          <p:nvPr/>
        </p:nvPicPr>
        <p:blipFill rotWithShape="1">
          <a:blip r:embed="rId3"/>
          <a:srcRect t="77407" r="85833"/>
          <a:stretch/>
        </p:blipFill>
        <p:spPr>
          <a:xfrm rot="5400000">
            <a:off x="-88900" y="88900"/>
            <a:ext cx="1727200" cy="1549400"/>
          </a:xfrm>
          <a:prstGeom prst="rect">
            <a:avLst/>
          </a:prstGeom>
        </p:spPr>
      </p:pic>
      <p:pic>
        <p:nvPicPr>
          <p:cNvPr id="3" name="Picture 2" descr="A white sign with a play sign on it&#10;&#10;Description automatically generated">
            <a:extLst>
              <a:ext uri="{FF2B5EF4-FFF2-40B4-BE49-F238E27FC236}">
                <a16:creationId xmlns:a16="http://schemas.microsoft.com/office/drawing/2014/main" id="{9F43E208-DC38-D530-A0AC-DD575E302818}"/>
              </a:ext>
            </a:extLst>
          </p:cNvPr>
          <p:cNvPicPr>
            <a:picLocks noChangeAspect="1"/>
          </p:cNvPicPr>
          <p:nvPr/>
        </p:nvPicPr>
        <p:blipFill>
          <a:blip r:embed="rId4"/>
          <a:stretch>
            <a:fillRect/>
          </a:stretch>
        </p:blipFill>
        <p:spPr>
          <a:xfrm>
            <a:off x="8491379" y="3429000"/>
            <a:ext cx="2743200" cy="2743200"/>
          </a:xfrm>
          <a:prstGeom prst="rect">
            <a:avLst/>
          </a:prstGeom>
        </p:spPr>
      </p:pic>
      <p:sp>
        <p:nvSpPr>
          <p:cNvPr id="4" name="TextBox 3">
            <a:extLst>
              <a:ext uri="{FF2B5EF4-FFF2-40B4-BE49-F238E27FC236}">
                <a16:creationId xmlns:a16="http://schemas.microsoft.com/office/drawing/2014/main" id="{C376E402-446D-CAFC-B109-777E5FEB78A2}"/>
              </a:ext>
            </a:extLst>
          </p:cNvPr>
          <p:cNvSpPr txBox="1"/>
          <p:nvPr/>
        </p:nvSpPr>
        <p:spPr>
          <a:xfrm>
            <a:off x="3332807" y="4720856"/>
            <a:ext cx="5688101" cy="369332"/>
          </a:xfrm>
          <a:prstGeom prst="rect">
            <a:avLst/>
          </a:prstGeom>
          <a:solidFill>
            <a:srgbClr val="8857E5"/>
          </a:solidFill>
        </p:spPr>
        <p:txBody>
          <a:bodyPr wrap="square">
            <a:spAutoFit/>
          </a:bodyPr>
          <a:lstStyle/>
          <a:p>
            <a:pPr algn="ctr"/>
            <a:r>
              <a:rPr lang="en-GB" b="1" dirty="0">
                <a:solidFill>
                  <a:schemeClr val="bg1"/>
                </a:solidFill>
                <a:highlight>
                  <a:srgbClr val="FFFF00"/>
                </a:highlight>
                <a:hlinkClick r:id="rId5"/>
              </a:rPr>
              <a:t>ABW23 - Official Secondary School film</a:t>
            </a:r>
            <a:endParaRPr lang="en-GB" b="1" dirty="0">
              <a:solidFill>
                <a:schemeClr val="bg1"/>
              </a:solidFill>
              <a:highlight>
                <a:srgbClr val="FFFF00"/>
              </a:highlight>
            </a:endParaRPr>
          </a:p>
        </p:txBody>
      </p:sp>
      <p:pic>
        <p:nvPicPr>
          <p:cNvPr id="9" name="Picture 8" descr="A purple and white logo&#10;&#10;Description automatically generated">
            <a:extLst>
              <a:ext uri="{FF2B5EF4-FFF2-40B4-BE49-F238E27FC236}">
                <a16:creationId xmlns:a16="http://schemas.microsoft.com/office/drawing/2014/main" id="{9F69F8A5-72F4-EA8A-44F2-DF1759081D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2782" y="1534519"/>
            <a:ext cx="5106113" cy="287695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78741EB5-A492-737F-8E8E-CD3A53DDAD44}"/>
              </a:ext>
            </a:extLst>
          </p:cNvPr>
          <p:cNvPicPr>
            <a:picLocks noChangeAspect="1"/>
          </p:cNvPicPr>
          <p:nvPr/>
        </p:nvPicPr>
        <p:blipFill>
          <a:blip r:embed="rId7"/>
          <a:stretch>
            <a:fillRect/>
          </a:stretch>
        </p:blipFill>
        <p:spPr>
          <a:xfrm>
            <a:off x="3917893" y="5524946"/>
            <a:ext cx="4705407" cy="1585604"/>
          </a:xfrm>
          <a:prstGeom prst="rect">
            <a:avLst/>
          </a:prstGeom>
        </p:spPr>
      </p:pic>
    </p:spTree>
    <p:extLst>
      <p:ext uri="{BB962C8B-B14F-4D97-AF65-F5344CB8AC3E}">
        <p14:creationId xmlns:p14="http://schemas.microsoft.com/office/powerpoint/2010/main" val="107670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769773" y="-1748457"/>
            <a:ext cx="4354878" cy="106205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9D777-FBE6-B9A2-12D8-85B9582764B6}"/>
              </a:ext>
            </a:extLst>
          </p:cNvPr>
          <p:cNvSpPr txBox="1"/>
          <p:nvPr/>
        </p:nvSpPr>
        <p:spPr>
          <a:xfrm>
            <a:off x="1612247" y="1876319"/>
            <a:ext cx="8967505" cy="3416320"/>
          </a:xfrm>
          <a:prstGeom prst="rect">
            <a:avLst/>
          </a:prstGeom>
          <a:noFill/>
        </p:spPr>
        <p:txBody>
          <a:bodyPr wrap="square">
            <a:spAutoFit/>
          </a:bodyPr>
          <a:lstStyle/>
          <a:p>
            <a:pPr algn="ctr"/>
            <a:r>
              <a:rPr lang="en-GB" sz="3600" dirty="0">
                <a:solidFill>
                  <a:schemeClr val="bg1"/>
                </a:solidFill>
                <a:latin typeface="Cera Round Pro" panose="00000500000000000000" pitchFamily="50" charset="0"/>
              </a:rPr>
              <a:t>The </a:t>
            </a:r>
            <a:r>
              <a:rPr lang="en-GB" sz="3600" b="1" dirty="0">
                <a:solidFill>
                  <a:srgbClr val="002060"/>
                </a:solidFill>
                <a:highlight>
                  <a:srgbClr val="FFFF00"/>
                </a:highlight>
                <a:latin typeface="Cera Round Pro" panose="00000500000000000000" pitchFamily="50" charset="0"/>
              </a:rPr>
              <a:t>repetitive, intentional hurting</a:t>
            </a:r>
            <a:r>
              <a:rPr lang="en-GB" sz="3600" b="1" dirty="0">
                <a:solidFill>
                  <a:schemeClr val="bg1"/>
                </a:solidFill>
                <a:latin typeface="Cera Round Pro" panose="00000500000000000000" pitchFamily="50" charset="0"/>
              </a:rPr>
              <a:t> </a:t>
            </a:r>
            <a:r>
              <a:rPr lang="en-GB" sz="3600" dirty="0">
                <a:solidFill>
                  <a:schemeClr val="bg1"/>
                </a:solidFill>
                <a:latin typeface="Cera Round Pro" panose="00000500000000000000" pitchFamily="50" charset="0"/>
              </a:rPr>
              <a:t>of one person or group by another person or group, where the relationship involves an </a:t>
            </a:r>
            <a:r>
              <a:rPr lang="en-GB" sz="3600" b="1" dirty="0">
                <a:solidFill>
                  <a:srgbClr val="002060"/>
                </a:solidFill>
                <a:highlight>
                  <a:srgbClr val="FFFF00"/>
                </a:highlight>
                <a:latin typeface="Cera Round Pro" panose="00000500000000000000" pitchFamily="50" charset="0"/>
              </a:rPr>
              <a:t>imbalance of power</a:t>
            </a:r>
            <a:r>
              <a:rPr lang="en-GB" sz="3600" dirty="0">
                <a:solidFill>
                  <a:schemeClr val="bg1"/>
                </a:solidFill>
                <a:latin typeface="Cera Round Pro" panose="00000500000000000000" pitchFamily="50" charset="0"/>
              </a:rPr>
              <a:t>. Bullying can be physical, verbal or psychological. It can happen face to face or online.</a:t>
            </a:r>
            <a:endParaRPr lang="en-US" sz="3600" dirty="0">
              <a:solidFill>
                <a:schemeClr val="bg1"/>
              </a:solidFill>
              <a:latin typeface="Cera Round Pro" panose="00000500000000000000" pitchFamily="50" charset="0"/>
            </a:endParaRPr>
          </a:p>
        </p:txBody>
      </p:sp>
      <p:sp>
        <p:nvSpPr>
          <p:cNvPr id="2" name="TextBox 1">
            <a:extLst>
              <a:ext uri="{FF2B5EF4-FFF2-40B4-BE49-F238E27FC236}">
                <a16:creationId xmlns:a16="http://schemas.microsoft.com/office/drawing/2014/main" id="{DAE2FB3B-9249-4ABD-0416-27A825764588}"/>
              </a:ext>
            </a:extLst>
          </p:cNvPr>
          <p:cNvSpPr txBox="1"/>
          <p:nvPr/>
        </p:nvSpPr>
        <p:spPr>
          <a:xfrm>
            <a:off x="191992" y="1016344"/>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9624555" y="3542904"/>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7" name="Rounded Rectangle 16">
            <a:extLst>
              <a:ext uri="{FF2B5EF4-FFF2-40B4-BE49-F238E27FC236}">
                <a16:creationId xmlns:a16="http://schemas.microsoft.com/office/drawing/2014/main" id="{2842498E-4FFC-471A-FC0D-8210592F04B2}"/>
              </a:ext>
            </a:extLst>
          </p:cNvPr>
          <p:cNvSpPr/>
          <p:nvPr/>
        </p:nvSpPr>
        <p:spPr>
          <a:xfrm rot="5400000">
            <a:off x="4135338" y="-1484311"/>
            <a:ext cx="945144" cy="5274020"/>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4A1DFD-9DDB-B1C6-854C-0DFCE1EADAFB}"/>
              </a:ext>
            </a:extLst>
          </p:cNvPr>
          <p:cNvSpPr txBox="1"/>
          <p:nvPr/>
        </p:nvSpPr>
        <p:spPr>
          <a:xfrm>
            <a:off x="347952" y="798756"/>
            <a:ext cx="8266814" cy="707886"/>
          </a:xfrm>
          <a:prstGeom prst="rect">
            <a:avLst/>
          </a:prstGeom>
          <a:noFill/>
        </p:spPr>
        <p:txBody>
          <a:bodyPr wrap="square">
            <a:spAutoFit/>
          </a:bodyPr>
          <a:lstStyle/>
          <a:p>
            <a:pPr algn="ctr"/>
            <a:r>
              <a:rPr lang="en-US" sz="4000" b="1" dirty="0">
                <a:solidFill>
                  <a:schemeClr val="bg1"/>
                </a:solidFill>
                <a:latin typeface="Cera Round Pro" panose="00000500000000000000" pitchFamily="50" charset="0"/>
                <a:cs typeface="Arial" panose="020B0604020202020204" pitchFamily="34" charset="0"/>
              </a:rPr>
              <a:t>WHAT IS BULLYING?</a:t>
            </a:r>
          </a:p>
        </p:txBody>
      </p:sp>
      <p:pic>
        <p:nvPicPr>
          <p:cNvPr id="9" name="Picture 8" descr="A black background with white text&#10;&#10;Description automatically generated">
            <a:extLst>
              <a:ext uri="{FF2B5EF4-FFF2-40B4-BE49-F238E27FC236}">
                <a16:creationId xmlns:a16="http://schemas.microsoft.com/office/drawing/2014/main" id="{BC42BF62-3412-F650-161B-F8F361EACE79}"/>
              </a:ext>
            </a:extLst>
          </p:cNvPr>
          <p:cNvPicPr>
            <a:picLocks noChangeAspect="1"/>
          </p:cNvPicPr>
          <p:nvPr/>
        </p:nvPicPr>
        <p:blipFill>
          <a:blip r:embed="rId3"/>
          <a:stretch>
            <a:fillRect/>
          </a:stretch>
        </p:blipFill>
        <p:spPr>
          <a:xfrm>
            <a:off x="3917893" y="5524946"/>
            <a:ext cx="4705407" cy="1585604"/>
          </a:xfrm>
          <a:prstGeom prst="rect">
            <a:avLst/>
          </a:prstGeom>
        </p:spPr>
      </p:pic>
    </p:spTree>
    <p:extLst>
      <p:ext uri="{BB962C8B-B14F-4D97-AF65-F5344CB8AC3E}">
        <p14:creationId xmlns:p14="http://schemas.microsoft.com/office/powerpoint/2010/main" val="12539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944264" y="-2661255"/>
            <a:ext cx="4303473" cy="12192000"/>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9D777-FBE6-B9A2-12D8-85B9582764B6}"/>
              </a:ext>
            </a:extLst>
          </p:cNvPr>
          <p:cNvSpPr txBox="1"/>
          <p:nvPr/>
        </p:nvSpPr>
        <p:spPr>
          <a:xfrm>
            <a:off x="1090247" y="1568719"/>
            <a:ext cx="10322169" cy="3785652"/>
          </a:xfrm>
          <a:prstGeom prst="rect">
            <a:avLst/>
          </a:prstGeom>
          <a:noFill/>
        </p:spPr>
        <p:txBody>
          <a:bodyPr wrap="square">
            <a:spAutoFit/>
          </a:bodyPr>
          <a:lstStyle/>
          <a:p>
            <a:pPr algn="ctr"/>
            <a:r>
              <a:rPr lang="en-GB" sz="2000" dirty="0">
                <a:solidFill>
                  <a:schemeClr val="bg1"/>
                </a:solidFill>
                <a:latin typeface="Cera Round Pro" panose="00000500000000000000" pitchFamily="50" charset="0"/>
              </a:rPr>
              <a:t>Too often, we are </a:t>
            </a:r>
            <a:r>
              <a:rPr lang="en-GB" sz="2000" b="1" u="sng" dirty="0">
                <a:solidFill>
                  <a:srgbClr val="002060"/>
                </a:solidFill>
                <a:highlight>
                  <a:srgbClr val="FFFF00"/>
                </a:highlight>
                <a:latin typeface="Cera Round Pro" panose="00000500000000000000" pitchFamily="50" charset="0"/>
              </a:rPr>
              <a:t>silent</a:t>
            </a:r>
            <a:r>
              <a:rPr lang="en-GB" sz="2000" dirty="0">
                <a:solidFill>
                  <a:schemeClr val="bg1"/>
                </a:solidFill>
                <a:latin typeface="Cera Round Pro" panose="00000500000000000000" pitchFamily="50" charset="0"/>
              </a:rPr>
              <a:t> when we see bullying take place, silent about the </a:t>
            </a:r>
            <a:r>
              <a:rPr lang="en-GB" sz="2000" dirty="0">
                <a:solidFill>
                  <a:srgbClr val="002060"/>
                </a:solidFill>
                <a:highlight>
                  <a:srgbClr val="FFFF00"/>
                </a:highlight>
                <a:latin typeface="Cera Round Pro" panose="00000500000000000000" pitchFamily="50" charset="0"/>
              </a:rPr>
              <a:t>hurt </a:t>
            </a:r>
            <a:r>
              <a:rPr lang="en-GB" sz="2000" dirty="0">
                <a:solidFill>
                  <a:schemeClr val="bg1"/>
                </a:solidFill>
                <a:latin typeface="Cera Round Pro" panose="00000500000000000000" pitchFamily="50" charset="0"/>
              </a:rPr>
              <a:t>bullying causes, and silent when we hear bullying dismissed as </a:t>
            </a:r>
            <a:r>
              <a:rPr lang="en-GB" sz="2000" dirty="0">
                <a:solidFill>
                  <a:srgbClr val="002060"/>
                </a:solidFill>
                <a:highlight>
                  <a:srgbClr val="FFFF00"/>
                </a:highlight>
                <a:latin typeface="Cera Round Pro" panose="00000500000000000000" pitchFamily="50" charset="0"/>
              </a:rPr>
              <a:t>‘just banter’.</a:t>
            </a:r>
          </a:p>
          <a:p>
            <a:pPr algn="ctr"/>
            <a:endParaRPr lang="en-GB" sz="2000" dirty="0">
              <a:solidFill>
                <a:schemeClr val="bg1"/>
              </a:solidFill>
              <a:latin typeface="Cera Round Pro" panose="00000500000000000000" pitchFamily="50" charset="0"/>
            </a:endParaRPr>
          </a:p>
          <a:p>
            <a:pPr algn="ctr"/>
            <a:r>
              <a:rPr lang="en-GB" sz="2000" dirty="0">
                <a:solidFill>
                  <a:srgbClr val="002060"/>
                </a:solidFill>
                <a:highlight>
                  <a:srgbClr val="FFFF00"/>
                </a:highlight>
                <a:latin typeface="Cera Round Pro" panose="00000500000000000000" pitchFamily="50" charset="0"/>
              </a:rPr>
              <a:t> Together, </a:t>
            </a:r>
            <a:r>
              <a:rPr lang="en-GB" sz="2000" dirty="0">
                <a:solidFill>
                  <a:schemeClr val="bg1"/>
                </a:solidFill>
                <a:latin typeface="Cera Round Pro" panose="00000500000000000000" pitchFamily="50" charset="0"/>
              </a:rPr>
              <a:t>we can make a difference and take a </a:t>
            </a:r>
            <a:r>
              <a:rPr lang="en-GB" sz="2000" dirty="0">
                <a:solidFill>
                  <a:srgbClr val="002060"/>
                </a:solidFill>
                <a:highlight>
                  <a:srgbClr val="FFFF00"/>
                </a:highlight>
                <a:latin typeface="Cera Round Pro" panose="00000500000000000000" pitchFamily="50" charset="0"/>
              </a:rPr>
              <a:t>stand</a:t>
            </a:r>
            <a:r>
              <a:rPr lang="en-GB" sz="2000" dirty="0">
                <a:solidFill>
                  <a:schemeClr val="bg1"/>
                </a:solidFill>
                <a:latin typeface="Cera Round Pro" panose="00000500000000000000" pitchFamily="50" charset="0"/>
              </a:rPr>
              <a:t> against bullying. </a:t>
            </a:r>
          </a:p>
          <a:p>
            <a:pPr algn="ctr"/>
            <a:endParaRPr lang="en-GB" sz="2000" dirty="0">
              <a:solidFill>
                <a:schemeClr val="bg1"/>
              </a:solidFill>
              <a:latin typeface="Cera Round Pro" panose="00000500000000000000" pitchFamily="50" charset="0"/>
            </a:endParaRPr>
          </a:p>
          <a:p>
            <a:pPr algn="ctr"/>
            <a:r>
              <a:rPr lang="en-GB" sz="2000" dirty="0">
                <a:solidFill>
                  <a:schemeClr val="bg1"/>
                </a:solidFill>
                <a:latin typeface="Cera Round Pro" panose="00000500000000000000" pitchFamily="50" charset="0"/>
              </a:rPr>
              <a:t>From the playground to Parliament, and from our phones to our homes</a:t>
            </a:r>
            <a:r>
              <a:rPr lang="en-GB" sz="2000" dirty="0">
                <a:solidFill>
                  <a:srgbClr val="002060"/>
                </a:solidFill>
                <a:highlight>
                  <a:srgbClr val="FFFF00"/>
                </a:highlight>
                <a:latin typeface="Cera Round Pro" panose="00000500000000000000" pitchFamily="50" charset="0"/>
              </a:rPr>
              <a:t>, let’s make a noise </a:t>
            </a:r>
            <a:r>
              <a:rPr lang="en-GB" sz="2000" dirty="0">
                <a:solidFill>
                  <a:schemeClr val="bg1"/>
                </a:solidFill>
                <a:latin typeface="Cera Round Pro" panose="00000500000000000000" pitchFamily="50" charset="0"/>
              </a:rPr>
              <a:t>about bullying. </a:t>
            </a:r>
          </a:p>
          <a:p>
            <a:pPr algn="ctr"/>
            <a:endParaRPr lang="en-GB" sz="2000" dirty="0">
              <a:solidFill>
                <a:schemeClr val="bg1"/>
              </a:solidFill>
              <a:latin typeface="Cera Round Pro" panose="00000500000000000000" pitchFamily="50" charset="0"/>
            </a:endParaRPr>
          </a:p>
          <a:p>
            <a:pPr algn="ctr"/>
            <a:r>
              <a:rPr lang="en-GB" sz="2000" dirty="0">
                <a:solidFill>
                  <a:schemeClr val="bg1"/>
                </a:solidFill>
                <a:latin typeface="Cera Round Pro" panose="00000500000000000000" pitchFamily="50" charset="0"/>
              </a:rPr>
              <a:t>It doesn't have to be this way. Of course</a:t>
            </a:r>
            <a:r>
              <a:rPr lang="en-GB" sz="2000" dirty="0">
                <a:solidFill>
                  <a:srgbClr val="002060"/>
                </a:solidFill>
                <a:highlight>
                  <a:srgbClr val="FFFF00"/>
                </a:highlight>
                <a:latin typeface="Cera Round Pro" panose="00000500000000000000" pitchFamily="50" charset="0"/>
              </a:rPr>
              <a:t>, we won’t like everyone, and we don’t always agree, but we can choose respect and unity</a:t>
            </a:r>
            <a:r>
              <a:rPr lang="en-GB" sz="2000" dirty="0">
                <a:solidFill>
                  <a:schemeClr val="bg1"/>
                </a:solidFill>
                <a:latin typeface="Cera Round Pro" panose="00000500000000000000" pitchFamily="50" charset="0"/>
              </a:rPr>
              <a:t>.  This Anti-Bullying Week let’s come together to have discussions about what bullying means to us, how banter can turn into something more hurtful, and what we can do to stop bullying. </a:t>
            </a:r>
          </a:p>
        </p:txBody>
      </p:sp>
      <p:sp>
        <p:nvSpPr>
          <p:cNvPr id="7" name="Rounded Rectangle 16">
            <a:extLst>
              <a:ext uri="{FF2B5EF4-FFF2-40B4-BE49-F238E27FC236}">
                <a16:creationId xmlns:a16="http://schemas.microsoft.com/office/drawing/2014/main" id="{2842498E-4FFC-471A-FC0D-8210592F04B2}"/>
              </a:ext>
            </a:extLst>
          </p:cNvPr>
          <p:cNvSpPr/>
          <p:nvPr/>
        </p:nvSpPr>
        <p:spPr>
          <a:xfrm rot="5400000">
            <a:off x="4095589" y="-3644292"/>
            <a:ext cx="894049" cy="8710410"/>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4A1DFD-9DDB-B1C6-854C-0DFCE1EADAFB}"/>
              </a:ext>
            </a:extLst>
          </p:cNvPr>
          <p:cNvSpPr txBox="1"/>
          <p:nvPr/>
        </p:nvSpPr>
        <p:spPr>
          <a:xfrm>
            <a:off x="295882" y="398646"/>
            <a:ext cx="8056811" cy="707886"/>
          </a:xfrm>
          <a:prstGeom prst="rect">
            <a:avLst/>
          </a:prstGeom>
          <a:noFill/>
        </p:spPr>
        <p:txBody>
          <a:bodyPr wrap="square">
            <a:spAutoFit/>
          </a:bodyPr>
          <a:lstStyle/>
          <a:p>
            <a:pPr algn="ctr"/>
            <a:r>
              <a:rPr lang="en-US" sz="4000" b="1" dirty="0">
                <a:solidFill>
                  <a:schemeClr val="bg1"/>
                </a:solidFill>
                <a:latin typeface="Cera Round Pro" panose="00000500000000000000" pitchFamily="50" charset="0"/>
                <a:cs typeface="Arial" panose="020B0604020202020204" pitchFamily="34" charset="0"/>
              </a:rPr>
              <a:t>Anti Bullying Alliance: Call for Action!</a:t>
            </a:r>
          </a:p>
        </p:txBody>
      </p:sp>
      <p:pic>
        <p:nvPicPr>
          <p:cNvPr id="9" name="Picture 8" descr="A black background with white text&#10;&#10;Description automatically generated">
            <a:extLst>
              <a:ext uri="{FF2B5EF4-FFF2-40B4-BE49-F238E27FC236}">
                <a16:creationId xmlns:a16="http://schemas.microsoft.com/office/drawing/2014/main" id="{BC42BF62-3412-F650-161B-F8F361EACE79}"/>
              </a:ext>
            </a:extLst>
          </p:cNvPr>
          <p:cNvPicPr>
            <a:picLocks noChangeAspect="1"/>
          </p:cNvPicPr>
          <p:nvPr/>
        </p:nvPicPr>
        <p:blipFill>
          <a:blip r:embed="rId3"/>
          <a:stretch>
            <a:fillRect/>
          </a:stretch>
        </p:blipFill>
        <p:spPr>
          <a:xfrm>
            <a:off x="-311288" y="5574992"/>
            <a:ext cx="4404595" cy="1484238"/>
          </a:xfrm>
          <a:prstGeom prst="rect">
            <a:avLst/>
          </a:prstGeom>
        </p:spPr>
      </p:pic>
      <p:pic>
        <p:nvPicPr>
          <p:cNvPr id="2050" name="Picture 2" descr="Speaker Sound On Sticker by HOUSE BRAND for iOS &amp; Android ...">
            <a:extLst>
              <a:ext uri="{FF2B5EF4-FFF2-40B4-BE49-F238E27FC236}">
                <a16:creationId xmlns:a16="http://schemas.microsoft.com/office/drawing/2014/main" id="{BDF4415F-17BD-2C73-5551-7994E1519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1747" y="-263769"/>
            <a:ext cx="1880810" cy="188081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6">
            <a:extLst>
              <a:ext uri="{FF2B5EF4-FFF2-40B4-BE49-F238E27FC236}">
                <a16:creationId xmlns:a16="http://schemas.microsoft.com/office/drawing/2014/main" id="{080B22E9-EF35-2F58-A836-3C8FFDE0A711}"/>
              </a:ext>
            </a:extLst>
          </p:cNvPr>
          <p:cNvSpPr/>
          <p:nvPr/>
        </p:nvSpPr>
        <p:spPr>
          <a:xfrm rot="5400000">
            <a:off x="7592075" y="2053901"/>
            <a:ext cx="894049" cy="8305799"/>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ACCC98-3751-089B-BC73-58F5046E0EA7}"/>
              </a:ext>
            </a:extLst>
          </p:cNvPr>
          <p:cNvSpPr txBox="1"/>
          <p:nvPr/>
        </p:nvSpPr>
        <p:spPr>
          <a:xfrm>
            <a:off x="3886201" y="5818771"/>
            <a:ext cx="8165120" cy="707886"/>
          </a:xfrm>
          <a:prstGeom prst="rect">
            <a:avLst/>
          </a:prstGeom>
          <a:noFill/>
        </p:spPr>
        <p:txBody>
          <a:bodyPr wrap="square">
            <a:spAutoFit/>
          </a:bodyPr>
          <a:lstStyle/>
          <a:p>
            <a:pPr algn="ctr"/>
            <a:r>
              <a:rPr lang="en-US" sz="4000" b="1" dirty="0">
                <a:solidFill>
                  <a:schemeClr val="bg1"/>
                </a:solidFill>
                <a:latin typeface="Cera Round Pro" panose="00000500000000000000" pitchFamily="50" charset="0"/>
                <a:cs typeface="Arial" panose="020B0604020202020204" pitchFamily="34" charset="0"/>
              </a:rPr>
              <a:t>Are you prepared to answer the Call?</a:t>
            </a:r>
          </a:p>
        </p:txBody>
      </p:sp>
    </p:spTree>
    <p:extLst>
      <p:ext uri="{BB962C8B-B14F-4D97-AF65-F5344CB8AC3E}">
        <p14:creationId xmlns:p14="http://schemas.microsoft.com/office/powerpoint/2010/main" val="3949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7" grpId="0" animBg="1"/>
      <p:bldP spid="8"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 name="Picture 1" descr="A poster of a person talking to another person&#10;&#10;Description automatically generated">
            <a:extLst>
              <a:ext uri="{FF2B5EF4-FFF2-40B4-BE49-F238E27FC236}">
                <a16:creationId xmlns:a16="http://schemas.microsoft.com/office/drawing/2014/main" id="{D8BE3440-750B-D291-33D6-96CD132E3E48}"/>
              </a:ext>
            </a:extLst>
          </p:cNvPr>
          <p:cNvPicPr>
            <a:picLocks noChangeAspect="1"/>
          </p:cNvPicPr>
          <p:nvPr/>
        </p:nvPicPr>
        <p:blipFill rotWithShape="1">
          <a:blip r:embed="rId3"/>
          <a:srcRect l="58333" r="34271" b="65741"/>
          <a:stretch/>
        </p:blipFill>
        <p:spPr>
          <a:xfrm>
            <a:off x="10807700" y="0"/>
            <a:ext cx="1206500" cy="3143698"/>
          </a:xfrm>
          <a:prstGeom prst="rect">
            <a:avLst/>
          </a:prstGeom>
        </p:spPr>
      </p:pic>
      <p:pic>
        <p:nvPicPr>
          <p:cNvPr id="7" name="Picture 6" descr="A poster of a person talking to another person&#10;&#10;Description automatically generated">
            <a:extLst>
              <a:ext uri="{FF2B5EF4-FFF2-40B4-BE49-F238E27FC236}">
                <a16:creationId xmlns:a16="http://schemas.microsoft.com/office/drawing/2014/main" id="{98E2F87B-B92D-267B-91A7-8ABAB075D58A}"/>
              </a:ext>
            </a:extLst>
          </p:cNvPr>
          <p:cNvPicPr>
            <a:picLocks noChangeAspect="1"/>
          </p:cNvPicPr>
          <p:nvPr/>
        </p:nvPicPr>
        <p:blipFill rotWithShape="1">
          <a:blip r:embed="rId3"/>
          <a:srcRect t="77407" r="85833"/>
          <a:stretch/>
        </p:blipFill>
        <p:spPr>
          <a:xfrm>
            <a:off x="0" y="3645274"/>
            <a:ext cx="3581400" cy="3212726"/>
          </a:xfrm>
          <a:prstGeom prst="rect">
            <a:avLst/>
          </a:prstGeom>
        </p:spPr>
      </p:pic>
      <p:sp>
        <p:nvSpPr>
          <p:cNvPr id="8" name="Rectangle: Rounded Corners 7">
            <a:extLst>
              <a:ext uri="{FF2B5EF4-FFF2-40B4-BE49-F238E27FC236}">
                <a16:creationId xmlns:a16="http://schemas.microsoft.com/office/drawing/2014/main" id="{36F8E2D2-5FA4-BDD4-7818-D9DBEEECAD7F}"/>
              </a:ext>
            </a:extLst>
          </p:cNvPr>
          <p:cNvSpPr/>
          <p:nvPr/>
        </p:nvSpPr>
        <p:spPr>
          <a:xfrm>
            <a:off x="2386489" y="1307417"/>
            <a:ext cx="7378700" cy="3331156"/>
          </a:xfrm>
          <a:prstGeom prst="roundRect">
            <a:avLst/>
          </a:prstGeom>
          <a:solidFill>
            <a:srgbClr val="FF55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oster of a person talking to another person&#10;&#10;Description automatically generated">
            <a:extLst>
              <a:ext uri="{FF2B5EF4-FFF2-40B4-BE49-F238E27FC236}">
                <a16:creationId xmlns:a16="http://schemas.microsoft.com/office/drawing/2014/main" id="{BB1F9544-0896-3769-295B-0C9D6B1E1EEC}"/>
              </a:ext>
            </a:extLst>
          </p:cNvPr>
          <p:cNvPicPr>
            <a:picLocks noChangeAspect="1"/>
          </p:cNvPicPr>
          <p:nvPr/>
        </p:nvPicPr>
        <p:blipFill rotWithShape="1">
          <a:blip r:embed="rId3"/>
          <a:srcRect t="77407" r="85833"/>
          <a:stretch/>
        </p:blipFill>
        <p:spPr>
          <a:xfrm rot="5400000">
            <a:off x="-88900" y="88900"/>
            <a:ext cx="1727200" cy="1549400"/>
          </a:xfrm>
          <a:prstGeom prst="rect">
            <a:avLst/>
          </a:prstGeom>
        </p:spPr>
      </p:pic>
      <p:pic>
        <p:nvPicPr>
          <p:cNvPr id="3" name="Picture 2" descr="A white sign with a play sign on it&#10;&#10;Description automatically generated">
            <a:extLst>
              <a:ext uri="{FF2B5EF4-FFF2-40B4-BE49-F238E27FC236}">
                <a16:creationId xmlns:a16="http://schemas.microsoft.com/office/drawing/2014/main" id="{9F43E208-DC38-D530-A0AC-DD575E302818}"/>
              </a:ext>
            </a:extLst>
          </p:cNvPr>
          <p:cNvPicPr>
            <a:picLocks noChangeAspect="1"/>
          </p:cNvPicPr>
          <p:nvPr/>
        </p:nvPicPr>
        <p:blipFill>
          <a:blip r:embed="rId4"/>
          <a:stretch>
            <a:fillRect/>
          </a:stretch>
        </p:blipFill>
        <p:spPr>
          <a:xfrm>
            <a:off x="8491379" y="3429000"/>
            <a:ext cx="2743200" cy="2743200"/>
          </a:xfrm>
          <a:prstGeom prst="rect">
            <a:avLst/>
          </a:prstGeom>
        </p:spPr>
      </p:pic>
      <p:sp>
        <p:nvSpPr>
          <p:cNvPr id="4" name="TextBox 3">
            <a:extLst>
              <a:ext uri="{FF2B5EF4-FFF2-40B4-BE49-F238E27FC236}">
                <a16:creationId xmlns:a16="http://schemas.microsoft.com/office/drawing/2014/main" id="{C376E402-446D-CAFC-B109-777E5FEB78A2}"/>
              </a:ext>
            </a:extLst>
          </p:cNvPr>
          <p:cNvSpPr txBox="1"/>
          <p:nvPr/>
        </p:nvSpPr>
        <p:spPr>
          <a:xfrm>
            <a:off x="3332807" y="4720856"/>
            <a:ext cx="5688101" cy="369332"/>
          </a:xfrm>
          <a:prstGeom prst="rect">
            <a:avLst/>
          </a:prstGeom>
          <a:solidFill>
            <a:srgbClr val="8857E5"/>
          </a:solidFill>
        </p:spPr>
        <p:txBody>
          <a:bodyPr wrap="square">
            <a:spAutoFit/>
          </a:bodyPr>
          <a:lstStyle/>
          <a:p>
            <a:pPr algn="ctr"/>
            <a:r>
              <a:rPr lang="en-GB" b="1" dirty="0">
                <a:solidFill>
                  <a:schemeClr val="bg1"/>
                </a:solidFill>
                <a:highlight>
                  <a:srgbClr val="FFFF00"/>
                </a:highlight>
                <a:hlinkClick r:id="rId5"/>
              </a:rPr>
              <a:t>Anti-Bullying Week 2023: Make a Noise</a:t>
            </a:r>
            <a:endParaRPr lang="en-GB" b="1" dirty="0">
              <a:solidFill>
                <a:schemeClr val="bg1"/>
              </a:solidFill>
              <a:highlight>
                <a:srgbClr val="FFFF00"/>
              </a:highlight>
            </a:endParaRPr>
          </a:p>
        </p:txBody>
      </p:sp>
      <p:pic>
        <p:nvPicPr>
          <p:cNvPr id="9" name="Picture 8" descr="A purple and white logo&#10;&#10;Description automatically generated">
            <a:extLst>
              <a:ext uri="{FF2B5EF4-FFF2-40B4-BE49-F238E27FC236}">
                <a16:creationId xmlns:a16="http://schemas.microsoft.com/office/drawing/2014/main" id="{9F69F8A5-72F4-EA8A-44F2-DF1759081D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2782" y="1534519"/>
            <a:ext cx="5106113" cy="287695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78741EB5-A492-737F-8E8E-CD3A53DDAD44}"/>
              </a:ext>
            </a:extLst>
          </p:cNvPr>
          <p:cNvPicPr>
            <a:picLocks noChangeAspect="1"/>
          </p:cNvPicPr>
          <p:nvPr/>
        </p:nvPicPr>
        <p:blipFill>
          <a:blip r:embed="rId7"/>
          <a:stretch>
            <a:fillRect/>
          </a:stretch>
        </p:blipFill>
        <p:spPr>
          <a:xfrm>
            <a:off x="3917893" y="5524946"/>
            <a:ext cx="4705407" cy="1585604"/>
          </a:xfrm>
          <a:prstGeom prst="rect">
            <a:avLst/>
          </a:prstGeom>
        </p:spPr>
      </p:pic>
    </p:spTree>
    <p:extLst>
      <p:ext uri="{BB962C8B-B14F-4D97-AF65-F5344CB8AC3E}">
        <p14:creationId xmlns:p14="http://schemas.microsoft.com/office/powerpoint/2010/main" val="119972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16">
            <a:extLst>
              <a:ext uri="{FF2B5EF4-FFF2-40B4-BE49-F238E27FC236}">
                <a16:creationId xmlns:a16="http://schemas.microsoft.com/office/drawing/2014/main" id="{2842498E-4FFC-471A-FC0D-8210592F04B2}"/>
              </a:ext>
            </a:extLst>
          </p:cNvPr>
          <p:cNvSpPr/>
          <p:nvPr/>
        </p:nvSpPr>
        <p:spPr>
          <a:xfrm rot="5400000">
            <a:off x="2723709" y="-2285708"/>
            <a:ext cx="909293" cy="5835288"/>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D4A1DFD-9DDB-B1C6-854C-0DFCE1EADAFB}"/>
              </a:ext>
            </a:extLst>
          </p:cNvPr>
          <p:cNvSpPr txBox="1"/>
          <p:nvPr/>
        </p:nvSpPr>
        <p:spPr>
          <a:xfrm>
            <a:off x="-935725" y="295918"/>
            <a:ext cx="826681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era Round Pro" panose="00000500000000000000" pitchFamily="50" charset="0"/>
                <a:ea typeface="+mn-ea"/>
                <a:cs typeface="Arial" panose="020B0604020202020204" pitchFamily="34" charset="0"/>
              </a:rPr>
              <a:t>What’s on? Get Involved!</a:t>
            </a:r>
          </a:p>
        </p:txBody>
      </p:sp>
      <p:sp>
        <p:nvSpPr>
          <p:cNvPr id="10" name="TextBox 9">
            <a:extLst>
              <a:ext uri="{FF2B5EF4-FFF2-40B4-BE49-F238E27FC236}">
                <a16:creationId xmlns:a16="http://schemas.microsoft.com/office/drawing/2014/main" id="{2E18BABF-A19D-CD92-75DD-0075CBB5F20B}"/>
              </a:ext>
            </a:extLst>
          </p:cNvPr>
          <p:cNvSpPr txBox="1"/>
          <p:nvPr/>
        </p:nvSpPr>
        <p:spPr>
          <a:xfrm>
            <a:off x="260710" y="1205212"/>
            <a:ext cx="11931289" cy="6001643"/>
          </a:xfrm>
          <a:prstGeom prst="rect">
            <a:avLst/>
          </a:prstGeom>
          <a:noFill/>
        </p:spPr>
        <p:txBody>
          <a:bodyPr wrap="square" numCol="2">
            <a:spAutoFit/>
          </a:bodyPr>
          <a:lstStyle/>
          <a:p>
            <a:r>
              <a:rPr lang="en-GB" sz="2400" b="1" dirty="0">
                <a:solidFill>
                  <a:srgbClr val="002060"/>
                </a:solidFill>
                <a:highlight>
                  <a:srgbClr val="FFFF00"/>
                </a:highlight>
                <a:latin typeface="Cera Round Pro" panose="00000500000000000000" pitchFamily="50" charset="0"/>
              </a:rPr>
              <a:t>Art/Media: </a:t>
            </a:r>
            <a:r>
              <a:rPr lang="en-GB" sz="2400" dirty="0">
                <a:solidFill>
                  <a:schemeClr val="bg1"/>
                </a:solidFill>
                <a:latin typeface="Cera Round Pro" panose="00000500000000000000" pitchFamily="50" charset="0"/>
              </a:rPr>
              <a:t>Comic Strip Competition (</a:t>
            </a:r>
            <a:r>
              <a:rPr lang="en-GB" sz="2400" dirty="0" err="1">
                <a:solidFill>
                  <a:schemeClr val="bg1"/>
                </a:solidFill>
                <a:latin typeface="Cera Round Pro" panose="00000500000000000000" pitchFamily="50" charset="0"/>
              </a:rPr>
              <a:t>Classcharts</a:t>
            </a:r>
            <a:r>
              <a:rPr lang="en-GB" sz="2400" dirty="0">
                <a:solidFill>
                  <a:schemeClr val="bg1"/>
                </a:solidFill>
                <a:latin typeface="Cera Round Pro" panose="00000500000000000000" pitchFamily="50" charset="0"/>
              </a:rPr>
              <a:t>).</a:t>
            </a:r>
          </a:p>
          <a:p>
            <a:endParaRPr lang="en-GB" sz="2400"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Art: </a:t>
            </a:r>
            <a:r>
              <a:rPr lang="en-GB" sz="2400" dirty="0">
                <a:solidFill>
                  <a:schemeClr val="bg1"/>
                </a:solidFill>
                <a:latin typeface="Cera Round Pro" panose="00000500000000000000" pitchFamily="50" charset="0"/>
              </a:rPr>
              <a:t>Create Anti Bullying themed graffiti (</a:t>
            </a:r>
            <a:r>
              <a:rPr lang="en-GB" sz="2400" dirty="0" err="1">
                <a:solidFill>
                  <a:schemeClr val="bg1"/>
                </a:solidFill>
                <a:latin typeface="Cera Round Pro" panose="00000500000000000000" pitchFamily="50" charset="0"/>
              </a:rPr>
              <a:t>Classchart</a:t>
            </a:r>
            <a:r>
              <a:rPr lang="en-GB" sz="2400" dirty="0">
                <a:solidFill>
                  <a:schemeClr val="bg1"/>
                </a:solidFill>
                <a:latin typeface="Cera Round Pro" panose="00000500000000000000" pitchFamily="50" charset="0"/>
              </a:rPr>
              <a:t>).</a:t>
            </a:r>
          </a:p>
          <a:p>
            <a:endParaRPr lang="en-GB" sz="2400" b="1"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Photography: </a:t>
            </a:r>
            <a:r>
              <a:rPr lang="en-GB" sz="2400" dirty="0">
                <a:solidFill>
                  <a:schemeClr val="bg1"/>
                </a:solidFill>
                <a:latin typeface="Cera Round Pro" panose="00000500000000000000" pitchFamily="50" charset="0"/>
              </a:rPr>
              <a:t>Bullying themed projection Competition (in Lesson).</a:t>
            </a:r>
          </a:p>
          <a:p>
            <a:endParaRPr lang="en-GB" sz="2400" b="1"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IT/Media: </a:t>
            </a:r>
            <a:r>
              <a:rPr lang="en-GB" sz="2400" dirty="0">
                <a:solidFill>
                  <a:schemeClr val="bg1"/>
                </a:solidFill>
                <a:latin typeface="Cera Round Pro" panose="00000500000000000000" pitchFamily="50" charset="0"/>
              </a:rPr>
              <a:t>Create a Bullying themed gif (</a:t>
            </a:r>
            <a:r>
              <a:rPr lang="en-GB" sz="2400" dirty="0" err="1">
                <a:solidFill>
                  <a:schemeClr val="bg1"/>
                </a:solidFill>
                <a:latin typeface="Cera Round Pro" panose="00000500000000000000" pitchFamily="50" charset="0"/>
              </a:rPr>
              <a:t>Classcharts</a:t>
            </a:r>
            <a:r>
              <a:rPr lang="en-GB" sz="2400" dirty="0">
                <a:solidFill>
                  <a:schemeClr val="bg1"/>
                </a:solidFill>
                <a:latin typeface="Cera Round Pro" panose="00000500000000000000" pitchFamily="50" charset="0"/>
              </a:rPr>
              <a:t>).</a:t>
            </a:r>
          </a:p>
          <a:p>
            <a:endParaRPr lang="en-GB" sz="2400" b="1"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Music: </a:t>
            </a:r>
            <a:r>
              <a:rPr lang="en-GB" sz="2400" dirty="0">
                <a:solidFill>
                  <a:schemeClr val="bg1"/>
                </a:solidFill>
                <a:latin typeface="Cera Round Pro" panose="00000500000000000000" pitchFamily="50" charset="0"/>
              </a:rPr>
              <a:t>Influential Music Competition (</a:t>
            </a:r>
            <a:r>
              <a:rPr lang="en-GB" sz="2400" dirty="0" err="1">
                <a:solidFill>
                  <a:schemeClr val="bg1"/>
                </a:solidFill>
                <a:latin typeface="Cera Round Pro" panose="00000500000000000000" pitchFamily="50" charset="0"/>
              </a:rPr>
              <a:t>Classcharts</a:t>
            </a:r>
            <a:r>
              <a:rPr lang="en-GB" sz="2400" dirty="0">
                <a:solidFill>
                  <a:schemeClr val="bg1"/>
                </a:solidFill>
                <a:latin typeface="Cera Round Pro" panose="00000500000000000000" pitchFamily="50" charset="0"/>
              </a:rPr>
              <a:t>).</a:t>
            </a:r>
          </a:p>
          <a:p>
            <a:endParaRPr lang="en-GB" sz="2400" b="1" dirty="0">
              <a:solidFill>
                <a:schemeClr val="bg1"/>
              </a:solidFill>
              <a:latin typeface="Cera Round Pro" panose="00000500000000000000" pitchFamily="50" charset="0"/>
            </a:endParaRPr>
          </a:p>
          <a:p>
            <a:endParaRPr lang="en-GB" sz="2400" b="1"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English: </a:t>
            </a:r>
            <a:r>
              <a:rPr lang="en-GB" sz="2400" dirty="0">
                <a:solidFill>
                  <a:schemeClr val="bg1"/>
                </a:solidFill>
                <a:latin typeface="Cera Round Pro" panose="00000500000000000000" pitchFamily="50" charset="0"/>
              </a:rPr>
              <a:t>Poetry &amp; extended writing competition (</a:t>
            </a:r>
            <a:r>
              <a:rPr lang="en-GB" sz="2400" dirty="0" err="1">
                <a:solidFill>
                  <a:schemeClr val="bg1"/>
                </a:solidFill>
                <a:latin typeface="Cera Round Pro" panose="00000500000000000000" pitchFamily="50" charset="0"/>
              </a:rPr>
              <a:t>Classcharts</a:t>
            </a:r>
            <a:r>
              <a:rPr lang="en-GB" sz="2400" dirty="0">
                <a:solidFill>
                  <a:schemeClr val="bg1"/>
                </a:solidFill>
                <a:latin typeface="Cera Round Pro" panose="00000500000000000000" pitchFamily="50" charset="0"/>
              </a:rPr>
              <a:t>).</a:t>
            </a:r>
          </a:p>
          <a:p>
            <a:endParaRPr lang="en-GB" sz="2400" b="1"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Sociology: </a:t>
            </a:r>
            <a:r>
              <a:rPr lang="en-GB" sz="2400" b="1" dirty="0">
                <a:solidFill>
                  <a:schemeClr val="bg1"/>
                </a:solidFill>
                <a:latin typeface="Cera Round Pro" panose="00000500000000000000" pitchFamily="50" charset="0"/>
              </a:rPr>
              <a:t>Banter vs Bullying Debate (lesson).</a:t>
            </a:r>
          </a:p>
          <a:p>
            <a:endParaRPr lang="en-GB" sz="2400" b="1"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History: </a:t>
            </a:r>
            <a:r>
              <a:rPr lang="en-GB" sz="2400" dirty="0">
                <a:solidFill>
                  <a:schemeClr val="bg1"/>
                </a:solidFill>
                <a:latin typeface="Cera Round Pro" panose="00000500000000000000" pitchFamily="50" charset="0"/>
              </a:rPr>
              <a:t>Making Noise Discussion (lesson).</a:t>
            </a:r>
          </a:p>
          <a:p>
            <a:endParaRPr lang="en-GB" sz="2400"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Science: </a:t>
            </a:r>
            <a:r>
              <a:rPr lang="en-GB" sz="2400" dirty="0">
                <a:solidFill>
                  <a:schemeClr val="bg1"/>
                </a:solidFill>
                <a:latin typeface="Cera Round Pro" panose="00000500000000000000" pitchFamily="50" charset="0"/>
              </a:rPr>
              <a:t>History of Discrimination in Science / Science of Kindness (lesson).</a:t>
            </a:r>
          </a:p>
          <a:p>
            <a:endParaRPr lang="en-GB" sz="2400"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Anti Bullying Ambassador Training </a:t>
            </a:r>
          </a:p>
          <a:p>
            <a:endParaRPr lang="en-GB" sz="2400" dirty="0">
              <a:solidFill>
                <a:schemeClr val="bg1"/>
              </a:solidFill>
              <a:latin typeface="Cera Round Pro" panose="00000500000000000000" pitchFamily="50" charset="0"/>
            </a:endParaRPr>
          </a:p>
          <a:p>
            <a:r>
              <a:rPr lang="en-GB" sz="2400" b="1" dirty="0">
                <a:solidFill>
                  <a:srgbClr val="002060"/>
                </a:solidFill>
                <a:highlight>
                  <a:srgbClr val="FFFF00"/>
                </a:highlight>
                <a:latin typeface="Cera Round Pro" panose="00000500000000000000" pitchFamily="50" charset="0"/>
              </a:rPr>
              <a:t>Celebration Event: </a:t>
            </a:r>
            <a:r>
              <a:rPr lang="en-GB" sz="2400" dirty="0">
                <a:solidFill>
                  <a:schemeClr val="bg1"/>
                </a:solidFill>
                <a:latin typeface="Cera Round Pro" panose="00000500000000000000" pitchFamily="50" charset="0"/>
              </a:rPr>
              <a:t>awards ceremony (invitation only – must enter competition or contribute to ABW in some way)</a:t>
            </a:r>
          </a:p>
          <a:p>
            <a:endParaRPr lang="en-GB" sz="2000" dirty="0">
              <a:solidFill>
                <a:schemeClr val="bg1"/>
              </a:solidFill>
              <a:latin typeface="Cera Round Pro" panose="00000500000000000000" pitchFamily="50" charset="0"/>
            </a:endParaRPr>
          </a:p>
        </p:txBody>
      </p:sp>
    </p:spTree>
    <p:extLst>
      <p:ext uri="{BB962C8B-B14F-4D97-AF65-F5344CB8AC3E}">
        <p14:creationId xmlns:p14="http://schemas.microsoft.com/office/powerpoint/2010/main" val="32371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Kindness Day Banner Typography Isolated On White Background 13  November Greeting Card With Creative Inscription向量圖形及更多世界和善日圖片- iStock">
            <a:extLst>
              <a:ext uri="{FF2B5EF4-FFF2-40B4-BE49-F238E27FC236}">
                <a16:creationId xmlns:a16="http://schemas.microsoft.com/office/drawing/2014/main" id="{F95392B3-E66A-28F2-F525-5759560566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19" b="1166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865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69515C4C01E4AB51222EDC3AFCB3B" ma:contentTypeVersion="12" ma:contentTypeDescription="Create a new document." ma:contentTypeScope="" ma:versionID="b732e9f9d94ac8fa5705c2a7aac645f5">
  <xsd:schema xmlns:xsd="http://www.w3.org/2001/XMLSchema" xmlns:xs="http://www.w3.org/2001/XMLSchema" xmlns:p="http://schemas.microsoft.com/office/2006/metadata/properties" xmlns:ns2="25bce31e-210f-4595-b6f1-ad167b62b966" xmlns:ns3="16ae49f3-829e-48a4-b770-42088e17cf9e" targetNamespace="http://schemas.microsoft.com/office/2006/metadata/properties" ma:root="true" ma:fieldsID="821c91d6c7bd34a821fa9129b496a4f1" ns2:_="" ns3:_="">
    <xsd:import namespace="25bce31e-210f-4595-b6f1-ad167b62b966"/>
    <xsd:import namespace="16ae49f3-829e-48a4-b770-42088e17cf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ce31e-210f-4595-b6f1-ad167b62b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d4c797-396b-422f-9324-c7326d18571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e49f3-829e-48a4-b770-42088e17cf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b1b432-1b3f-4e3d-84fa-547afe762041}" ma:internalName="TaxCatchAll" ma:showField="CatchAllData" ma:web="16ae49f3-829e-48a4-b770-42088e17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6ae49f3-829e-48a4-b770-42088e17cf9e" xsi:nil="true"/>
    <lcf76f155ced4ddcb4097134ff3c332f xmlns="25bce31e-210f-4595-b6f1-ad167b62b9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3C246E-4647-4D35-A0F1-50412C9437F2}">
  <ds:schemaRefs>
    <ds:schemaRef ds:uri="16ae49f3-829e-48a4-b770-42088e17cf9e"/>
    <ds:schemaRef ds:uri="25bce31e-210f-4595-b6f1-ad167b62b9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1621D4-1139-4877-8D77-6CD6883D1B9C}">
  <ds:schemaRefs>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25bce31e-210f-4595-b6f1-ad167b62b966"/>
    <ds:schemaRef ds:uri="http://schemas.microsoft.com/office/infopath/2007/PartnerControls"/>
    <ds:schemaRef ds:uri="16ae49f3-829e-48a4-b770-42088e17cf9e"/>
    <ds:schemaRef ds:uri="http://purl.org/dc/dcmitype/"/>
  </ds:schemaRefs>
</ds:datastoreItem>
</file>

<file path=customXml/itemProps3.xml><?xml version="1.0" encoding="utf-8"?>
<ds:datastoreItem xmlns:ds="http://schemas.openxmlformats.org/officeDocument/2006/customXml" ds:itemID="{1A90AB69-CB2E-428B-AFE6-925428401C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4146</TotalTime>
  <Words>752</Words>
  <Application>Microsoft Office PowerPoint</Application>
  <PresentationFormat>Widescreen</PresentationFormat>
  <Paragraphs>95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Cera Round Pro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ABW 2023</dc:title>
  <dc:creator>Betts, Lucy</dc:creator>
  <cp:lastModifiedBy>Jamie Forrest</cp:lastModifiedBy>
  <cp:revision>22</cp:revision>
  <dcterms:created xsi:type="dcterms:W3CDTF">2023-08-01T12:26:09Z</dcterms:created>
  <dcterms:modified xsi:type="dcterms:W3CDTF">2023-11-09T15:31:16Z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0x010100CC069515C4C01E4AB51222EDC3AFCB3B</vt:lpwstr>
  </property>
  <property fmtid="{D5CDD505-2E9C-101B-9397-08002B2CF9AE}" pid="3" name="MediaServiceImageTags">
    <vt:lpwstr/>
  </property>
</Properties>
</file>