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36" r:id="rId5"/>
    <p:sldId id="337" r:id="rId6"/>
    <p:sldId id="338" r:id="rId7"/>
    <p:sldId id="324" r:id="rId8"/>
    <p:sldId id="317" r:id="rId9"/>
    <p:sldId id="327" r:id="rId10"/>
    <p:sldId id="328" r:id="rId1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E0F2"/>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6B3B4-5A2A-FF03-4841-CA39F0FCB472}" v="3" dt="2024-06-21T10:01:47.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izer Wason (Student)" userId="S::20fwason@fromecollege.org::0547f23c-8d95-4d40-9dde-89e1b5679d26" providerId="AD" clId="Web-{A76DFB8B-FE48-69A1-E77C-65230EFC71B7}"/>
    <pc:docChg chg="modSld">
      <pc:chgData name="Fraizer Wason (Student)" userId="S::20fwason@fromecollege.org::0547f23c-8d95-4d40-9dde-89e1b5679d26" providerId="AD" clId="Web-{A76DFB8B-FE48-69A1-E77C-65230EFC71B7}" dt="2023-09-04T19:46:58.175" v="8" actId="20577"/>
      <pc:docMkLst>
        <pc:docMk/>
      </pc:docMkLst>
      <pc:sldChg chg="addSp delSp modSp">
        <pc:chgData name="Fraizer Wason (Student)" userId="S::20fwason@fromecollege.org::0547f23c-8d95-4d40-9dde-89e1b5679d26" providerId="AD" clId="Web-{A76DFB8B-FE48-69A1-E77C-65230EFC71B7}" dt="2023-09-04T19:46:58.175" v="8" actId="20577"/>
        <pc:sldMkLst>
          <pc:docMk/>
          <pc:sldMk cId="1668816742" sldId="337"/>
        </pc:sldMkLst>
        <pc:spChg chg="add del mod">
          <ac:chgData name="Fraizer Wason (Student)" userId="S::20fwason@fromecollege.org::0547f23c-8d95-4d40-9dde-89e1b5679d26" providerId="AD" clId="Web-{A76DFB8B-FE48-69A1-E77C-65230EFC71B7}" dt="2023-09-04T19:46:58.175" v="8" actId="20577"/>
          <ac:spMkLst>
            <pc:docMk/>
            <pc:sldMk cId="1668816742" sldId="337"/>
            <ac:spMk id="2" creationId="{CAA1BC8D-9844-E7B1-321F-E53DD78F230C}"/>
          </ac:spMkLst>
        </pc:spChg>
      </pc:sldChg>
    </pc:docChg>
  </pc:docChgLst>
  <pc:docChgLst>
    <pc:chgData name="Michelle Quelch" userId="S::mquelch@fromecollege.org::f78e3ebf-be51-45d8-a8b3-f2f9d82e9a32" providerId="AD" clId="Web-{07D6B3B4-5A2A-FF03-4841-CA39F0FCB472}"/>
    <pc:docChg chg="modSld">
      <pc:chgData name="Michelle Quelch" userId="S::mquelch@fromecollege.org::f78e3ebf-be51-45d8-a8b3-f2f9d82e9a32" providerId="AD" clId="Web-{07D6B3B4-5A2A-FF03-4841-CA39F0FCB472}" dt="2024-06-21T10:01:46.683" v="1" actId="20577"/>
      <pc:docMkLst>
        <pc:docMk/>
      </pc:docMkLst>
      <pc:sldChg chg="modSp">
        <pc:chgData name="Michelle Quelch" userId="S::mquelch@fromecollege.org::f78e3ebf-be51-45d8-a8b3-f2f9d82e9a32" providerId="AD" clId="Web-{07D6B3B4-5A2A-FF03-4841-CA39F0FCB472}" dt="2024-06-21T10:01:46.683" v="1" actId="20577"/>
        <pc:sldMkLst>
          <pc:docMk/>
          <pc:sldMk cId="1594980677" sldId="336"/>
        </pc:sldMkLst>
        <pc:spChg chg="mod">
          <ac:chgData name="Michelle Quelch" userId="S::mquelch@fromecollege.org::f78e3ebf-be51-45d8-a8b3-f2f9d82e9a32" providerId="AD" clId="Web-{07D6B3B4-5A2A-FF03-4841-CA39F0FCB472}" dt="2024-06-21T10:01:46.683" v="1" actId="20577"/>
          <ac:spMkLst>
            <pc:docMk/>
            <pc:sldMk cId="1594980677" sldId="336"/>
            <ac:spMk id="2" creationId="{75C8D652-28B6-4B8F-A26F-F61DCA8C4B2E}"/>
          </ac:spMkLst>
        </pc:spChg>
      </pc:sldChg>
    </pc:docChg>
  </pc:docChgLst>
  <pc:docChgLst>
    <pc:chgData name="Theo Barnes (Student)" userId="S::20tbarnes@fromecollege.org::ee05aa1f-9ac3-41b7-ba1a-4e760c577a26" providerId="AD" clId="Web-{B7844AB6-B64F-0EA1-BDA7-895CC129C418}"/>
    <pc:docChg chg="modSld">
      <pc:chgData name="Theo Barnes (Student)" userId="S::20tbarnes@fromecollege.org::ee05aa1f-9ac3-41b7-ba1a-4e760c577a26" providerId="AD" clId="Web-{B7844AB6-B64F-0EA1-BDA7-895CC129C418}" dt="2023-09-08T11:24:19.506" v="0" actId="14100"/>
      <pc:docMkLst>
        <pc:docMk/>
      </pc:docMkLst>
      <pc:sldChg chg="modSp">
        <pc:chgData name="Theo Barnes (Student)" userId="S::20tbarnes@fromecollege.org::ee05aa1f-9ac3-41b7-ba1a-4e760c577a26" providerId="AD" clId="Web-{B7844AB6-B64F-0EA1-BDA7-895CC129C418}" dt="2023-09-08T11:24:19.506" v="0" actId="14100"/>
        <pc:sldMkLst>
          <pc:docMk/>
          <pc:sldMk cId="1594980677" sldId="336"/>
        </pc:sldMkLst>
        <pc:picChg chg="mod">
          <ac:chgData name="Theo Barnes (Student)" userId="S::20tbarnes@fromecollege.org::ee05aa1f-9ac3-41b7-ba1a-4e760c577a26" providerId="AD" clId="Web-{B7844AB6-B64F-0EA1-BDA7-895CC129C418}" dt="2023-09-08T11:24:19.506" v="0" actId="14100"/>
          <ac:picMkLst>
            <pc:docMk/>
            <pc:sldMk cId="1594980677" sldId="336"/>
            <ac:picMk id="8" creationId="{64DA8C80-01A5-80B7-35F6-834D5D495671}"/>
          </ac:picMkLst>
        </pc:picChg>
      </pc:sldChg>
    </pc:docChg>
  </pc:docChgLst>
  <pc:docChgLst>
    <pc:chgData name="Tytus Kaczmar (Student)" userId="S::20tkaczmar@fromecollege.org::4abbccd9-fd09-4ac2-a3c9-9fb2052f6eaf" providerId="AD" clId="Web-{E3105181-B661-A683-94DC-A31C5986CE8C}"/>
    <pc:docChg chg="modSld">
      <pc:chgData name="Tytus Kaczmar (Student)" userId="S::20tkaczmar@fromecollege.org::4abbccd9-fd09-4ac2-a3c9-9fb2052f6eaf" providerId="AD" clId="Web-{E3105181-B661-A683-94DC-A31C5986CE8C}" dt="2023-09-04T21:25:58.566" v="1" actId="1076"/>
      <pc:docMkLst>
        <pc:docMk/>
      </pc:docMkLst>
      <pc:sldChg chg="modSp">
        <pc:chgData name="Tytus Kaczmar (Student)" userId="S::20tkaczmar@fromecollege.org::4abbccd9-fd09-4ac2-a3c9-9fb2052f6eaf" providerId="AD" clId="Web-{E3105181-B661-A683-94DC-A31C5986CE8C}" dt="2023-09-04T21:25:58.566" v="1" actId="1076"/>
        <pc:sldMkLst>
          <pc:docMk/>
          <pc:sldMk cId="1668816742" sldId="337"/>
        </pc:sldMkLst>
        <pc:spChg chg="mod">
          <ac:chgData name="Tytus Kaczmar (Student)" userId="S::20tkaczmar@fromecollege.org::4abbccd9-fd09-4ac2-a3c9-9fb2052f6eaf" providerId="AD" clId="Web-{E3105181-B661-A683-94DC-A31C5986CE8C}" dt="2023-09-04T21:25:58.566" v="1" actId="1076"/>
          <ac:spMkLst>
            <pc:docMk/>
            <pc:sldMk cId="1668816742" sldId="337"/>
            <ac:spMk id="2" creationId="{CAA1BC8D-9844-E7B1-321F-E53DD78F230C}"/>
          </ac:spMkLst>
        </pc:spChg>
      </pc:sldChg>
    </pc:docChg>
  </pc:docChgLst>
  <pc:docChgLst>
    <pc:chgData name="Jeannie Bridge (Student)" userId="S::20jbridge@fromecollege.org::76d2ecb4-a3ab-455d-a84e-475946359867" providerId="AD" clId="Web-{6D61A092-D119-4AD1-9C43-DAADA81B028E}"/>
    <pc:docChg chg="sldOrd">
      <pc:chgData name="Jeannie Bridge (Student)" userId="S::20jbridge@fromecollege.org::76d2ecb4-a3ab-455d-a84e-475946359867" providerId="AD" clId="Web-{6D61A092-D119-4AD1-9C43-DAADA81B028E}" dt="2023-08-22T15:37:01.351" v="0"/>
      <pc:docMkLst>
        <pc:docMk/>
      </pc:docMkLst>
      <pc:sldChg chg="ord">
        <pc:chgData name="Jeannie Bridge (Student)" userId="S::20jbridge@fromecollege.org::76d2ecb4-a3ab-455d-a84e-475946359867" providerId="AD" clId="Web-{6D61A092-D119-4AD1-9C43-DAADA81B028E}" dt="2023-08-22T15:37:01.351" v="0"/>
        <pc:sldMkLst>
          <pc:docMk/>
          <pc:sldMk cId="0" sldId="324"/>
        </pc:sldMkLst>
      </pc:sldChg>
    </pc:docChg>
  </pc:docChgLst>
  <pc:docChgLst>
    <pc:chgData name="Maya Uttley (Student)" userId="S::20muttley@fromecollege.org::e8ff60f0-65f1-492c-b3d2-912c74767fdd" providerId="AD" clId="Web-{5A44924D-003A-40C1-820A-93FBAE15630E}"/>
    <pc:docChg chg="modSld">
      <pc:chgData name="Maya Uttley (Student)" userId="S::20muttley@fromecollege.org::e8ff60f0-65f1-492c-b3d2-912c74767fdd" providerId="AD" clId="Web-{5A44924D-003A-40C1-820A-93FBAE15630E}" dt="2023-09-02T17:31:35.695" v="1"/>
      <pc:docMkLst>
        <pc:docMk/>
      </pc:docMkLst>
      <pc:sldChg chg="addSp delSp">
        <pc:chgData name="Maya Uttley (Student)" userId="S::20muttley@fromecollege.org::e8ff60f0-65f1-492c-b3d2-912c74767fdd" providerId="AD" clId="Web-{5A44924D-003A-40C1-820A-93FBAE15630E}" dt="2023-09-02T17:31:35.695" v="1"/>
        <pc:sldMkLst>
          <pc:docMk/>
          <pc:sldMk cId="1594980677" sldId="336"/>
        </pc:sldMkLst>
        <pc:inkChg chg="add del">
          <ac:chgData name="Maya Uttley (Student)" userId="S::20muttley@fromecollege.org::e8ff60f0-65f1-492c-b3d2-912c74767fdd" providerId="AD" clId="Web-{5A44924D-003A-40C1-820A-93FBAE15630E}" dt="2023-09-02T17:31:35.695" v="1"/>
          <ac:inkMkLst>
            <pc:docMk/>
            <pc:sldMk cId="1594980677" sldId="336"/>
            <ac:inkMk id="12" creationId="{4EDCA2FE-D60B-2E4C-4073-32F7013EFF66}"/>
          </ac:inkMkLst>
        </pc:inkChg>
      </pc:sldChg>
    </pc:docChg>
  </pc:docChgLst>
  <pc:docChgLst>
    <pc:chgData name="Fraizer Wason (Student)" userId="S::20fwason@fromecollege.org::0547f23c-8d95-4d40-9dde-89e1b5679d26" providerId="AD" clId="Web-{7FC7E126-B7E8-9A7A-CC1B-42574829E331}"/>
    <pc:docChg chg="sldOrd">
      <pc:chgData name="Fraizer Wason (Student)" userId="S::20fwason@fromecollege.org::0547f23c-8d95-4d40-9dde-89e1b5679d26" providerId="AD" clId="Web-{7FC7E126-B7E8-9A7A-CC1B-42574829E331}" dt="2023-09-03T11:10:16.669" v="0"/>
      <pc:docMkLst>
        <pc:docMk/>
      </pc:docMkLst>
      <pc:sldChg chg="ord">
        <pc:chgData name="Fraizer Wason (Student)" userId="S::20fwason@fromecollege.org::0547f23c-8d95-4d40-9dde-89e1b5679d26" providerId="AD" clId="Web-{7FC7E126-B7E8-9A7A-CC1B-42574829E331}" dt="2023-09-03T11:10:16.669" v="0"/>
        <pc:sldMkLst>
          <pc:docMk/>
          <pc:sldMk cId="0"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C1EFBA-756E-44E2-A7A2-D4D62579E50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1B011BF4-9752-467C-8606-7783A93D53AB}"/>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itchFamily="34" charset="-128"/>
                <a:cs typeface="Arial" pitchFamily="34" charset="0"/>
              </a:defRPr>
            </a:lvl1pPr>
          </a:lstStyle>
          <a:p>
            <a:pPr>
              <a:defRPr/>
            </a:pPr>
            <a:fld id="{5EB012DA-7EB3-4619-87C4-3FFA79E83517}" type="datetimeFigureOut">
              <a:rPr lang="en-GB" altLang="en-US"/>
              <a:pPr>
                <a:defRPr/>
              </a:pPr>
              <a:t>21/06/2024</a:t>
            </a:fld>
            <a:endParaRPr lang="en-GB" altLang="en-US"/>
          </a:p>
        </p:txBody>
      </p:sp>
      <p:sp>
        <p:nvSpPr>
          <p:cNvPr id="4" name="Slide Image Placeholder 3">
            <a:extLst>
              <a:ext uri="{FF2B5EF4-FFF2-40B4-BE49-F238E27FC236}">
                <a16:creationId xmlns:a16="http://schemas.microsoft.com/office/drawing/2014/main" id="{8C541BB6-3B88-4493-9DD4-39CE5B6CEE99}"/>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D1363A01-5FF9-4C57-890F-C22D582C4A84}"/>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C5EA8925-CBCC-4969-858E-4554A2D2D9EB}"/>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233CC249-3F3A-464F-91FC-188F37A91111}"/>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1B388487-1425-42CD-8888-77C25058552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A414E8C-68EF-4715-B74F-50BAF77A86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7BEF0C3-665C-4875-9197-00533CF6F6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2532" name="Slide Number Placeholder 3">
            <a:extLst>
              <a:ext uri="{FF2B5EF4-FFF2-40B4-BE49-F238E27FC236}">
                <a16:creationId xmlns:a16="http://schemas.microsoft.com/office/drawing/2014/main" id="{979E274B-4407-404E-99FA-8AE744FD73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0B3DEFE1-BBCD-4A63-B329-9E5436CD4636}" type="slidenum">
              <a:rPr lang="en-GB" altLang="en-US"/>
              <a:pPr eaLnBrk="1" hangingPunct="1">
                <a:spcBef>
                  <a:spcPct val="0"/>
                </a:spcBef>
              </a:pPr>
              <a:t>1</a:t>
            </a:fld>
            <a:endParaRPr lang="en-GB" altLang="en-US"/>
          </a:p>
        </p:txBody>
      </p:sp>
    </p:spTree>
    <p:extLst>
      <p:ext uri="{BB962C8B-B14F-4D97-AF65-F5344CB8AC3E}">
        <p14:creationId xmlns:p14="http://schemas.microsoft.com/office/powerpoint/2010/main" val="247234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9D4606-FE4F-46AB-B953-443C330D4D3B}"/>
              </a:ext>
            </a:extLst>
          </p:cNvPr>
          <p:cNvSpPr>
            <a:spLocks noGrp="1"/>
          </p:cNvSpPr>
          <p:nvPr>
            <p:ph type="dt" sz="half" idx="10"/>
          </p:nvPr>
        </p:nvSpPr>
        <p:spPr/>
        <p:txBody>
          <a:bodyPr/>
          <a:lstStyle>
            <a:lvl1pPr>
              <a:defRPr/>
            </a:lvl1pPr>
          </a:lstStyle>
          <a:p>
            <a:pPr>
              <a:defRPr/>
            </a:pPr>
            <a:fld id="{35076D51-46E0-4189-A8BB-369A59208300}" type="datetimeFigureOut">
              <a:rPr lang="en-GB" altLang="en-US"/>
              <a:pPr>
                <a:defRPr/>
              </a:pPr>
              <a:t>21/06/2024</a:t>
            </a:fld>
            <a:endParaRPr lang="en-GB" altLang="en-US"/>
          </a:p>
        </p:txBody>
      </p:sp>
      <p:sp>
        <p:nvSpPr>
          <p:cNvPr id="5" name="Footer Placeholder 4">
            <a:extLst>
              <a:ext uri="{FF2B5EF4-FFF2-40B4-BE49-F238E27FC236}">
                <a16:creationId xmlns:a16="http://schemas.microsoft.com/office/drawing/2014/main" id="{53D351EB-A6B2-4A2F-A294-1712F6D9A1E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7F40274-5C21-4903-80F2-A4CC7483D5A7}"/>
              </a:ext>
            </a:extLst>
          </p:cNvPr>
          <p:cNvSpPr>
            <a:spLocks noGrp="1"/>
          </p:cNvSpPr>
          <p:nvPr>
            <p:ph type="sldNum" sz="quarter" idx="12"/>
          </p:nvPr>
        </p:nvSpPr>
        <p:spPr/>
        <p:txBody>
          <a:bodyPr/>
          <a:lstStyle>
            <a:lvl1pPr>
              <a:defRPr/>
            </a:lvl1pPr>
          </a:lstStyle>
          <a:p>
            <a:fld id="{9CD1FCBC-2287-485B-A524-BEA7B2FA0216}" type="slidenum">
              <a:rPr lang="en-GB" altLang="en-US"/>
              <a:pPr/>
              <a:t>‹#›</a:t>
            </a:fld>
            <a:endParaRPr lang="en-GB" altLang="en-US"/>
          </a:p>
        </p:txBody>
      </p:sp>
    </p:spTree>
    <p:extLst>
      <p:ext uri="{BB962C8B-B14F-4D97-AF65-F5344CB8AC3E}">
        <p14:creationId xmlns:p14="http://schemas.microsoft.com/office/powerpoint/2010/main" val="363480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300BE5-7C33-46EE-AA24-8ED3E2B791D4}"/>
              </a:ext>
            </a:extLst>
          </p:cNvPr>
          <p:cNvSpPr>
            <a:spLocks noGrp="1"/>
          </p:cNvSpPr>
          <p:nvPr>
            <p:ph type="dt" sz="half" idx="10"/>
          </p:nvPr>
        </p:nvSpPr>
        <p:spPr/>
        <p:txBody>
          <a:bodyPr/>
          <a:lstStyle>
            <a:lvl1pPr>
              <a:defRPr/>
            </a:lvl1pPr>
          </a:lstStyle>
          <a:p>
            <a:pPr>
              <a:defRPr/>
            </a:pPr>
            <a:fld id="{01873AF6-AF15-431C-A982-A1FD1FA2BEBA}" type="datetimeFigureOut">
              <a:rPr lang="en-GB" altLang="en-US"/>
              <a:pPr>
                <a:defRPr/>
              </a:pPr>
              <a:t>21/06/2024</a:t>
            </a:fld>
            <a:endParaRPr lang="en-GB" altLang="en-US"/>
          </a:p>
        </p:txBody>
      </p:sp>
      <p:sp>
        <p:nvSpPr>
          <p:cNvPr id="5" name="Footer Placeholder 4">
            <a:extLst>
              <a:ext uri="{FF2B5EF4-FFF2-40B4-BE49-F238E27FC236}">
                <a16:creationId xmlns:a16="http://schemas.microsoft.com/office/drawing/2014/main" id="{6C43B6D1-6C20-4B02-8F47-DABE78A92FD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54A8901-AD21-4307-9B91-FBE35EEC65CE}"/>
              </a:ext>
            </a:extLst>
          </p:cNvPr>
          <p:cNvSpPr>
            <a:spLocks noGrp="1"/>
          </p:cNvSpPr>
          <p:nvPr>
            <p:ph type="sldNum" sz="quarter" idx="12"/>
          </p:nvPr>
        </p:nvSpPr>
        <p:spPr/>
        <p:txBody>
          <a:bodyPr/>
          <a:lstStyle>
            <a:lvl1pPr>
              <a:defRPr/>
            </a:lvl1pPr>
          </a:lstStyle>
          <a:p>
            <a:fld id="{EB8EA9E6-9B01-4B70-864C-83546BCA818A}" type="slidenum">
              <a:rPr lang="en-GB" altLang="en-US"/>
              <a:pPr/>
              <a:t>‹#›</a:t>
            </a:fld>
            <a:endParaRPr lang="en-GB" altLang="en-US"/>
          </a:p>
        </p:txBody>
      </p:sp>
    </p:spTree>
    <p:extLst>
      <p:ext uri="{BB962C8B-B14F-4D97-AF65-F5344CB8AC3E}">
        <p14:creationId xmlns:p14="http://schemas.microsoft.com/office/powerpoint/2010/main" val="201056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3CC97C-C8A1-4EFE-B72B-733D824D2DDB}"/>
              </a:ext>
            </a:extLst>
          </p:cNvPr>
          <p:cNvSpPr>
            <a:spLocks noGrp="1"/>
          </p:cNvSpPr>
          <p:nvPr>
            <p:ph type="dt" sz="half" idx="10"/>
          </p:nvPr>
        </p:nvSpPr>
        <p:spPr/>
        <p:txBody>
          <a:bodyPr/>
          <a:lstStyle>
            <a:lvl1pPr>
              <a:defRPr/>
            </a:lvl1pPr>
          </a:lstStyle>
          <a:p>
            <a:pPr>
              <a:defRPr/>
            </a:pPr>
            <a:fld id="{74C930CF-79E0-4015-9896-541F10D53F75}" type="datetimeFigureOut">
              <a:rPr lang="en-GB" altLang="en-US"/>
              <a:pPr>
                <a:defRPr/>
              </a:pPr>
              <a:t>21/06/2024</a:t>
            </a:fld>
            <a:endParaRPr lang="en-GB" altLang="en-US"/>
          </a:p>
        </p:txBody>
      </p:sp>
      <p:sp>
        <p:nvSpPr>
          <p:cNvPr id="5" name="Footer Placeholder 4">
            <a:extLst>
              <a:ext uri="{FF2B5EF4-FFF2-40B4-BE49-F238E27FC236}">
                <a16:creationId xmlns:a16="http://schemas.microsoft.com/office/drawing/2014/main" id="{F0555FBE-5D17-4E97-B46A-D029D404208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ECBF067-E2C8-4DF7-BC20-4055D248CBA1}"/>
              </a:ext>
            </a:extLst>
          </p:cNvPr>
          <p:cNvSpPr>
            <a:spLocks noGrp="1"/>
          </p:cNvSpPr>
          <p:nvPr>
            <p:ph type="sldNum" sz="quarter" idx="12"/>
          </p:nvPr>
        </p:nvSpPr>
        <p:spPr/>
        <p:txBody>
          <a:bodyPr/>
          <a:lstStyle>
            <a:lvl1pPr>
              <a:defRPr/>
            </a:lvl1pPr>
          </a:lstStyle>
          <a:p>
            <a:fld id="{62A73F4C-2C01-4826-B044-73E40A1DE9C7}" type="slidenum">
              <a:rPr lang="en-GB" altLang="en-US"/>
              <a:pPr/>
              <a:t>‹#›</a:t>
            </a:fld>
            <a:endParaRPr lang="en-GB" altLang="en-US"/>
          </a:p>
        </p:txBody>
      </p:sp>
    </p:spTree>
    <p:extLst>
      <p:ext uri="{BB962C8B-B14F-4D97-AF65-F5344CB8AC3E}">
        <p14:creationId xmlns:p14="http://schemas.microsoft.com/office/powerpoint/2010/main" val="313922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5E9D68-9F7A-4B9A-9F94-B66D3EBD9286}"/>
              </a:ext>
            </a:extLst>
          </p:cNvPr>
          <p:cNvSpPr>
            <a:spLocks noGrp="1"/>
          </p:cNvSpPr>
          <p:nvPr>
            <p:ph type="dt" sz="half" idx="10"/>
          </p:nvPr>
        </p:nvSpPr>
        <p:spPr/>
        <p:txBody>
          <a:bodyPr/>
          <a:lstStyle>
            <a:lvl1pPr>
              <a:defRPr/>
            </a:lvl1pPr>
          </a:lstStyle>
          <a:p>
            <a:pPr>
              <a:defRPr/>
            </a:pPr>
            <a:fld id="{10ADB8E9-D89F-4916-985C-169012D14EF9}" type="datetimeFigureOut">
              <a:rPr lang="en-GB" altLang="en-US"/>
              <a:pPr>
                <a:defRPr/>
              </a:pPr>
              <a:t>21/06/2024</a:t>
            </a:fld>
            <a:endParaRPr lang="en-GB" altLang="en-US"/>
          </a:p>
        </p:txBody>
      </p:sp>
      <p:sp>
        <p:nvSpPr>
          <p:cNvPr id="5" name="Footer Placeholder 4">
            <a:extLst>
              <a:ext uri="{FF2B5EF4-FFF2-40B4-BE49-F238E27FC236}">
                <a16:creationId xmlns:a16="http://schemas.microsoft.com/office/drawing/2014/main" id="{EFDAD651-F71D-48C8-BB31-6FAA126AC86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2C102DB-5E91-4B9B-B7DB-C4B207D49398}"/>
              </a:ext>
            </a:extLst>
          </p:cNvPr>
          <p:cNvSpPr>
            <a:spLocks noGrp="1"/>
          </p:cNvSpPr>
          <p:nvPr>
            <p:ph type="sldNum" sz="quarter" idx="12"/>
          </p:nvPr>
        </p:nvSpPr>
        <p:spPr/>
        <p:txBody>
          <a:bodyPr/>
          <a:lstStyle>
            <a:lvl1pPr>
              <a:defRPr/>
            </a:lvl1pPr>
          </a:lstStyle>
          <a:p>
            <a:fld id="{7293D3E8-9DD6-4599-BA0F-4B898B165DE9}" type="slidenum">
              <a:rPr lang="en-GB" altLang="en-US"/>
              <a:pPr/>
              <a:t>‹#›</a:t>
            </a:fld>
            <a:endParaRPr lang="en-GB" altLang="en-US"/>
          </a:p>
        </p:txBody>
      </p:sp>
    </p:spTree>
    <p:extLst>
      <p:ext uri="{BB962C8B-B14F-4D97-AF65-F5344CB8AC3E}">
        <p14:creationId xmlns:p14="http://schemas.microsoft.com/office/powerpoint/2010/main" val="355841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0B5C4-5F07-4B17-BA37-27C3D8090481}"/>
              </a:ext>
            </a:extLst>
          </p:cNvPr>
          <p:cNvSpPr>
            <a:spLocks noGrp="1"/>
          </p:cNvSpPr>
          <p:nvPr>
            <p:ph type="dt" sz="half" idx="10"/>
          </p:nvPr>
        </p:nvSpPr>
        <p:spPr/>
        <p:txBody>
          <a:bodyPr/>
          <a:lstStyle>
            <a:lvl1pPr>
              <a:defRPr/>
            </a:lvl1pPr>
          </a:lstStyle>
          <a:p>
            <a:pPr>
              <a:defRPr/>
            </a:pPr>
            <a:fld id="{B2655A00-C1F1-4BA1-9814-5B855BCF4EF4}" type="datetimeFigureOut">
              <a:rPr lang="en-GB" altLang="en-US"/>
              <a:pPr>
                <a:defRPr/>
              </a:pPr>
              <a:t>21/06/2024</a:t>
            </a:fld>
            <a:endParaRPr lang="en-GB" altLang="en-US"/>
          </a:p>
        </p:txBody>
      </p:sp>
      <p:sp>
        <p:nvSpPr>
          <p:cNvPr id="5" name="Footer Placeholder 4">
            <a:extLst>
              <a:ext uri="{FF2B5EF4-FFF2-40B4-BE49-F238E27FC236}">
                <a16:creationId xmlns:a16="http://schemas.microsoft.com/office/drawing/2014/main" id="{A280BF7B-4545-4C8B-9C29-4E3E04D167C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B9D85E-753E-4CA4-852A-C4F852C3B066}"/>
              </a:ext>
            </a:extLst>
          </p:cNvPr>
          <p:cNvSpPr>
            <a:spLocks noGrp="1"/>
          </p:cNvSpPr>
          <p:nvPr>
            <p:ph type="sldNum" sz="quarter" idx="12"/>
          </p:nvPr>
        </p:nvSpPr>
        <p:spPr/>
        <p:txBody>
          <a:bodyPr/>
          <a:lstStyle>
            <a:lvl1pPr>
              <a:defRPr/>
            </a:lvl1pPr>
          </a:lstStyle>
          <a:p>
            <a:fld id="{E77F26E4-CEB1-4F9E-96DD-1FAC0261EB35}" type="slidenum">
              <a:rPr lang="en-GB" altLang="en-US"/>
              <a:pPr/>
              <a:t>‹#›</a:t>
            </a:fld>
            <a:endParaRPr lang="en-GB" altLang="en-US"/>
          </a:p>
        </p:txBody>
      </p:sp>
    </p:spTree>
    <p:extLst>
      <p:ext uri="{BB962C8B-B14F-4D97-AF65-F5344CB8AC3E}">
        <p14:creationId xmlns:p14="http://schemas.microsoft.com/office/powerpoint/2010/main" val="195789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3C9610CE-1621-4A79-91AA-B7BFA8C687F6}"/>
              </a:ext>
            </a:extLst>
          </p:cNvPr>
          <p:cNvSpPr>
            <a:spLocks noGrp="1"/>
          </p:cNvSpPr>
          <p:nvPr>
            <p:ph type="dt" sz="half" idx="10"/>
          </p:nvPr>
        </p:nvSpPr>
        <p:spPr/>
        <p:txBody>
          <a:bodyPr/>
          <a:lstStyle>
            <a:lvl1pPr>
              <a:defRPr/>
            </a:lvl1pPr>
          </a:lstStyle>
          <a:p>
            <a:pPr>
              <a:defRPr/>
            </a:pPr>
            <a:fld id="{09448960-B7E7-460A-803B-CCB75F3ACE28}" type="datetimeFigureOut">
              <a:rPr lang="en-GB" altLang="en-US"/>
              <a:pPr>
                <a:defRPr/>
              </a:pPr>
              <a:t>21/06/2024</a:t>
            </a:fld>
            <a:endParaRPr lang="en-GB" altLang="en-US"/>
          </a:p>
        </p:txBody>
      </p:sp>
      <p:sp>
        <p:nvSpPr>
          <p:cNvPr id="6" name="Footer Placeholder 4">
            <a:extLst>
              <a:ext uri="{FF2B5EF4-FFF2-40B4-BE49-F238E27FC236}">
                <a16:creationId xmlns:a16="http://schemas.microsoft.com/office/drawing/2014/main" id="{7C76B50F-EBFE-4E55-8FA9-FEC6CD76D67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D334CD1-B45C-4AEF-8646-2B76AB6BFFD7}"/>
              </a:ext>
            </a:extLst>
          </p:cNvPr>
          <p:cNvSpPr>
            <a:spLocks noGrp="1"/>
          </p:cNvSpPr>
          <p:nvPr>
            <p:ph type="sldNum" sz="quarter" idx="12"/>
          </p:nvPr>
        </p:nvSpPr>
        <p:spPr/>
        <p:txBody>
          <a:bodyPr/>
          <a:lstStyle>
            <a:lvl1pPr>
              <a:defRPr/>
            </a:lvl1pPr>
          </a:lstStyle>
          <a:p>
            <a:fld id="{91AA0A75-7C3C-41BC-ABB1-47D12CB5F02F}" type="slidenum">
              <a:rPr lang="en-GB" altLang="en-US"/>
              <a:pPr/>
              <a:t>‹#›</a:t>
            </a:fld>
            <a:endParaRPr lang="en-GB" altLang="en-US"/>
          </a:p>
        </p:txBody>
      </p:sp>
    </p:spTree>
    <p:extLst>
      <p:ext uri="{BB962C8B-B14F-4D97-AF65-F5344CB8AC3E}">
        <p14:creationId xmlns:p14="http://schemas.microsoft.com/office/powerpoint/2010/main" val="321872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AFB1F9D-D589-42F5-B363-57329E3C771A}"/>
              </a:ext>
            </a:extLst>
          </p:cNvPr>
          <p:cNvSpPr>
            <a:spLocks noGrp="1"/>
          </p:cNvSpPr>
          <p:nvPr>
            <p:ph type="dt" sz="half" idx="10"/>
          </p:nvPr>
        </p:nvSpPr>
        <p:spPr/>
        <p:txBody>
          <a:bodyPr/>
          <a:lstStyle>
            <a:lvl1pPr>
              <a:defRPr/>
            </a:lvl1pPr>
          </a:lstStyle>
          <a:p>
            <a:pPr>
              <a:defRPr/>
            </a:pPr>
            <a:fld id="{3D88C385-5EE4-4CDB-81E1-2B0E216DF74B}" type="datetimeFigureOut">
              <a:rPr lang="en-GB" altLang="en-US"/>
              <a:pPr>
                <a:defRPr/>
              </a:pPr>
              <a:t>21/06/2024</a:t>
            </a:fld>
            <a:endParaRPr lang="en-GB" altLang="en-US"/>
          </a:p>
        </p:txBody>
      </p:sp>
      <p:sp>
        <p:nvSpPr>
          <p:cNvPr id="8" name="Footer Placeholder 4">
            <a:extLst>
              <a:ext uri="{FF2B5EF4-FFF2-40B4-BE49-F238E27FC236}">
                <a16:creationId xmlns:a16="http://schemas.microsoft.com/office/drawing/2014/main" id="{D4FEBF23-F701-4FBA-9576-69AB83D699B9}"/>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72120F7-A73B-46CE-BCE6-B1FACD8BBB58}"/>
              </a:ext>
            </a:extLst>
          </p:cNvPr>
          <p:cNvSpPr>
            <a:spLocks noGrp="1"/>
          </p:cNvSpPr>
          <p:nvPr>
            <p:ph type="sldNum" sz="quarter" idx="12"/>
          </p:nvPr>
        </p:nvSpPr>
        <p:spPr/>
        <p:txBody>
          <a:bodyPr/>
          <a:lstStyle>
            <a:lvl1pPr>
              <a:defRPr/>
            </a:lvl1pPr>
          </a:lstStyle>
          <a:p>
            <a:fld id="{3E050843-05F3-4B45-AB32-30CB66558546}" type="slidenum">
              <a:rPr lang="en-GB" altLang="en-US"/>
              <a:pPr/>
              <a:t>‹#›</a:t>
            </a:fld>
            <a:endParaRPr lang="en-GB" altLang="en-US"/>
          </a:p>
        </p:txBody>
      </p:sp>
    </p:spTree>
    <p:extLst>
      <p:ext uri="{BB962C8B-B14F-4D97-AF65-F5344CB8AC3E}">
        <p14:creationId xmlns:p14="http://schemas.microsoft.com/office/powerpoint/2010/main" val="21066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A15AC81-54A2-4630-8E8C-62C9FE4D50F0}"/>
              </a:ext>
            </a:extLst>
          </p:cNvPr>
          <p:cNvSpPr>
            <a:spLocks noGrp="1"/>
          </p:cNvSpPr>
          <p:nvPr>
            <p:ph type="dt" sz="half" idx="10"/>
          </p:nvPr>
        </p:nvSpPr>
        <p:spPr/>
        <p:txBody>
          <a:bodyPr/>
          <a:lstStyle>
            <a:lvl1pPr>
              <a:defRPr/>
            </a:lvl1pPr>
          </a:lstStyle>
          <a:p>
            <a:pPr>
              <a:defRPr/>
            </a:pPr>
            <a:fld id="{A1346255-0CB4-49EE-AE05-57BD052E064B}" type="datetimeFigureOut">
              <a:rPr lang="en-GB" altLang="en-US"/>
              <a:pPr>
                <a:defRPr/>
              </a:pPr>
              <a:t>21/06/2024</a:t>
            </a:fld>
            <a:endParaRPr lang="en-GB" altLang="en-US"/>
          </a:p>
        </p:txBody>
      </p:sp>
      <p:sp>
        <p:nvSpPr>
          <p:cNvPr id="4" name="Footer Placeholder 4">
            <a:extLst>
              <a:ext uri="{FF2B5EF4-FFF2-40B4-BE49-F238E27FC236}">
                <a16:creationId xmlns:a16="http://schemas.microsoft.com/office/drawing/2014/main" id="{7F98338D-B1CD-48AD-8211-865A8F2FD368}"/>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9EB280F-6EAB-4D64-A13E-290A82656A01}"/>
              </a:ext>
            </a:extLst>
          </p:cNvPr>
          <p:cNvSpPr>
            <a:spLocks noGrp="1"/>
          </p:cNvSpPr>
          <p:nvPr>
            <p:ph type="sldNum" sz="quarter" idx="12"/>
          </p:nvPr>
        </p:nvSpPr>
        <p:spPr/>
        <p:txBody>
          <a:bodyPr/>
          <a:lstStyle>
            <a:lvl1pPr>
              <a:defRPr/>
            </a:lvl1pPr>
          </a:lstStyle>
          <a:p>
            <a:fld id="{322CE0A2-E9DD-4CE9-B4AB-AE265F2950A4}" type="slidenum">
              <a:rPr lang="en-GB" altLang="en-US"/>
              <a:pPr/>
              <a:t>‹#›</a:t>
            </a:fld>
            <a:endParaRPr lang="en-GB" altLang="en-US"/>
          </a:p>
        </p:txBody>
      </p:sp>
    </p:spTree>
    <p:extLst>
      <p:ext uri="{BB962C8B-B14F-4D97-AF65-F5344CB8AC3E}">
        <p14:creationId xmlns:p14="http://schemas.microsoft.com/office/powerpoint/2010/main" val="271501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734361-2D34-4298-BAA6-E089546992EE}"/>
              </a:ext>
            </a:extLst>
          </p:cNvPr>
          <p:cNvSpPr>
            <a:spLocks noGrp="1"/>
          </p:cNvSpPr>
          <p:nvPr>
            <p:ph type="dt" sz="half" idx="10"/>
          </p:nvPr>
        </p:nvSpPr>
        <p:spPr/>
        <p:txBody>
          <a:bodyPr/>
          <a:lstStyle>
            <a:lvl1pPr>
              <a:defRPr/>
            </a:lvl1pPr>
          </a:lstStyle>
          <a:p>
            <a:pPr>
              <a:defRPr/>
            </a:pPr>
            <a:fld id="{230689BC-5B9A-4003-859A-3969329A8C75}" type="datetimeFigureOut">
              <a:rPr lang="en-GB" altLang="en-US"/>
              <a:pPr>
                <a:defRPr/>
              </a:pPr>
              <a:t>21/06/2024</a:t>
            </a:fld>
            <a:endParaRPr lang="en-GB" altLang="en-US"/>
          </a:p>
        </p:txBody>
      </p:sp>
      <p:sp>
        <p:nvSpPr>
          <p:cNvPr id="3" name="Footer Placeholder 4">
            <a:extLst>
              <a:ext uri="{FF2B5EF4-FFF2-40B4-BE49-F238E27FC236}">
                <a16:creationId xmlns:a16="http://schemas.microsoft.com/office/drawing/2014/main" id="{F7D477A4-89A1-4A5D-A21C-50D11FCC210A}"/>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4A3945C4-9ADB-4C7D-B1FE-393636DB283B}"/>
              </a:ext>
            </a:extLst>
          </p:cNvPr>
          <p:cNvSpPr>
            <a:spLocks noGrp="1"/>
          </p:cNvSpPr>
          <p:nvPr>
            <p:ph type="sldNum" sz="quarter" idx="12"/>
          </p:nvPr>
        </p:nvSpPr>
        <p:spPr/>
        <p:txBody>
          <a:bodyPr/>
          <a:lstStyle>
            <a:lvl1pPr>
              <a:defRPr/>
            </a:lvl1pPr>
          </a:lstStyle>
          <a:p>
            <a:fld id="{0867FB97-7B70-4CC2-8193-E0E1D4F7A8E8}" type="slidenum">
              <a:rPr lang="en-GB" altLang="en-US"/>
              <a:pPr/>
              <a:t>‹#›</a:t>
            </a:fld>
            <a:endParaRPr lang="en-GB" altLang="en-US"/>
          </a:p>
        </p:txBody>
      </p:sp>
    </p:spTree>
    <p:extLst>
      <p:ext uri="{BB962C8B-B14F-4D97-AF65-F5344CB8AC3E}">
        <p14:creationId xmlns:p14="http://schemas.microsoft.com/office/powerpoint/2010/main" val="139410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475EBE3-2034-4EDF-9F2B-BE1B3864F795}"/>
              </a:ext>
            </a:extLst>
          </p:cNvPr>
          <p:cNvSpPr>
            <a:spLocks noGrp="1"/>
          </p:cNvSpPr>
          <p:nvPr>
            <p:ph type="dt" sz="half" idx="10"/>
          </p:nvPr>
        </p:nvSpPr>
        <p:spPr/>
        <p:txBody>
          <a:bodyPr/>
          <a:lstStyle>
            <a:lvl1pPr>
              <a:defRPr/>
            </a:lvl1pPr>
          </a:lstStyle>
          <a:p>
            <a:pPr>
              <a:defRPr/>
            </a:pPr>
            <a:fld id="{E70F35EF-FD9D-49A2-9954-D1AC1C49A83F}" type="datetimeFigureOut">
              <a:rPr lang="en-GB" altLang="en-US"/>
              <a:pPr>
                <a:defRPr/>
              </a:pPr>
              <a:t>21/06/2024</a:t>
            </a:fld>
            <a:endParaRPr lang="en-GB" altLang="en-US"/>
          </a:p>
        </p:txBody>
      </p:sp>
      <p:sp>
        <p:nvSpPr>
          <p:cNvPr id="6" name="Footer Placeholder 4">
            <a:extLst>
              <a:ext uri="{FF2B5EF4-FFF2-40B4-BE49-F238E27FC236}">
                <a16:creationId xmlns:a16="http://schemas.microsoft.com/office/drawing/2014/main" id="{01F75B5F-DE01-4246-A032-1021F31F49B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DC39261-7598-4728-BCBA-B768ECCC70D3}"/>
              </a:ext>
            </a:extLst>
          </p:cNvPr>
          <p:cNvSpPr>
            <a:spLocks noGrp="1"/>
          </p:cNvSpPr>
          <p:nvPr>
            <p:ph type="sldNum" sz="quarter" idx="12"/>
          </p:nvPr>
        </p:nvSpPr>
        <p:spPr/>
        <p:txBody>
          <a:bodyPr/>
          <a:lstStyle>
            <a:lvl1pPr>
              <a:defRPr/>
            </a:lvl1pPr>
          </a:lstStyle>
          <a:p>
            <a:fld id="{222AB03D-43D6-4222-8F5A-51309F4BA92B}" type="slidenum">
              <a:rPr lang="en-GB" altLang="en-US"/>
              <a:pPr/>
              <a:t>‹#›</a:t>
            </a:fld>
            <a:endParaRPr lang="en-GB" altLang="en-US"/>
          </a:p>
        </p:txBody>
      </p:sp>
    </p:spTree>
    <p:extLst>
      <p:ext uri="{BB962C8B-B14F-4D97-AF65-F5344CB8AC3E}">
        <p14:creationId xmlns:p14="http://schemas.microsoft.com/office/powerpoint/2010/main" val="3296393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742EF81-101D-4876-A9E1-7297FAE01CFB}"/>
              </a:ext>
            </a:extLst>
          </p:cNvPr>
          <p:cNvSpPr>
            <a:spLocks noGrp="1"/>
          </p:cNvSpPr>
          <p:nvPr>
            <p:ph type="dt" sz="half" idx="10"/>
          </p:nvPr>
        </p:nvSpPr>
        <p:spPr/>
        <p:txBody>
          <a:bodyPr/>
          <a:lstStyle>
            <a:lvl1pPr>
              <a:defRPr/>
            </a:lvl1pPr>
          </a:lstStyle>
          <a:p>
            <a:pPr>
              <a:defRPr/>
            </a:pPr>
            <a:fld id="{506DB6E3-DECC-4CD9-A6C9-895EA34F9EF9}" type="datetimeFigureOut">
              <a:rPr lang="en-GB" altLang="en-US"/>
              <a:pPr>
                <a:defRPr/>
              </a:pPr>
              <a:t>21/06/2024</a:t>
            </a:fld>
            <a:endParaRPr lang="en-GB" altLang="en-US"/>
          </a:p>
        </p:txBody>
      </p:sp>
      <p:sp>
        <p:nvSpPr>
          <p:cNvPr id="6" name="Footer Placeholder 4">
            <a:extLst>
              <a:ext uri="{FF2B5EF4-FFF2-40B4-BE49-F238E27FC236}">
                <a16:creationId xmlns:a16="http://schemas.microsoft.com/office/drawing/2014/main" id="{8FC8A168-083A-45BD-8B13-F7C0C7C854E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54BC41A-C125-4B48-807F-F1F2EEC1595A}"/>
              </a:ext>
            </a:extLst>
          </p:cNvPr>
          <p:cNvSpPr>
            <a:spLocks noGrp="1"/>
          </p:cNvSpPr>
          <p:nvPr>
            <p:ph type="sldNum" sz="quarter" idx="12"/>
          </p:nvPr>
        </p:nvSpPr>
        <p:spPr/>
        <p:txBody>
          <a:bodyPr/>
          <a:lstStyle>
            <a:lvl1pPr>
              <a:defRPr/>
            </a:lvl1pPr>
          </a:lstStyle>
          <a:p>
            <a:fld id="{BCDC3E1F-5770-4098-BB87-B4B97F1376DC}" type="slidenum">
              <a:rPr lang="en-GB" altLang="en-US"/>
              <a:pPr/>
              <a:t>‹#›</a:t>
            </a:fld>
            <a:endParaRPr lang="en-GB" altLang="en-US"/>
          </a:p>
        </p:txBody>
      </p:sp>
    </p:spTree>
    <p:extLst>
      <p:ext uri="{BB962C8B-B14F-4D97-AF65-F5344CB8AC3E}">
        <p14:creationId xmlns:p14="http://schemas.microsoft.com/office/powerpoint/2010/main" val="217319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56A4CFA-7E14-4DA2-B384-1D49875DDF7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76DC7B77-FB0D-4574-BEB2-74A4112E2FB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E33ED9C-B6B1-48E4-ACF3-7BD1A7CE186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S PGothic" pitchFamily="34" charset="-128"/>
                <a:cs typeface="Arial" pitchFamily="34" charset="0"/>
              </a:defRPr>
            </a:lvl1pPr>
          </a:lstStyle>
          <a:p>
            <a:pPr>
              <a:defRPr/>
            </a:pPr>
            <a:fld id="{DB20336F-F8C8-4204-B203-5FC8B8DE82E6}" type="datetimeFigureOut">
              <a:rPr lang="en-GB" altLang="en-US"/>
              <a:pPr>
                <a:defRPr/>
              </a:pPr>
              <a:t>21/06/2024</a:t>
            </a:fld>
            <a:endParaRPr lang="en-GB" altLang="en-US"/>
          </a:p>
        </p:txBody>
      </p:sp>
      <p:sp>
        <p:nvSpPr>
          <p:cNvPr id="5" name="Footer Placeholder 4">
            <a:extLst>
              <a:ext uri="{FF2B5EF4-FFF2-40B4-BE49-F238E27FC236}">
                <a16:creationId xmlns:a16="http://schemas.microsoft.com/office/drawing/2014/main" id="{70036E7D-4A1B-433B-9A97-7AA93BAADEA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050548B0-8304-4BAD-A116-84AE02EA01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fld id="{2737D69E-B748-4114-BC36-B1F25EE9B78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frekeoppewal.com/" TargetMode="Externa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behance.net/evenawong7f45" TargetMode="Externa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designbyray.co.uk/" TargetMode="Externa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0BED55-C188-4C28-9DC7-F06A86F0F5A7}"/>
              </a:ext>
            </a:extLst>
          </p:cNvPr>
          <p:cNvSpPr/>
          <p:nvPr/>
        </p:nvSpPr>
        <p:spPr>
          <a:xfrm>
            <a:off x="179388" y="706438"/>
            <a:ext cx="8713787"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600">
                <a:cs typeface="Arial" charset="0"/>
              </a:rPr>
              <a:t>Famine</a:t>
            </a:r>
          </a:p>
          <a:p>
            <a:pPr>
              <a:defRPr/>
            </a:pPr>
            <a:endParaRPr lang="en-GB" sz="1600">
              <a:cs typeface="Arial" charset="0"/>
            </a:endParaRPr>
          </a:p>
          <a:p>
            <a:pPr>
              <a:defRPr/>
            </a:pPr>
            <a:r>
              <a:rPr lang="en-GB" sz="1600">
                <a:cs typeface="Arial" charset="0"/>
              </a:rPr>
              <a:t>Death blood vermin rain</a:t>
            </a:r>
          </a:p>
          <a:p>
            <a:pPr>
              <a:defRPr/>
            </a:pPr>
            <a:r>
              <a:rPr lang="en-GB" sz="1600">
                <a:cs typeface="Arial" charset="0"/>
              </a:rPr>
              <a:t>Hail fire</a:t>
            </a:r>
          </a:p>
          <a:p>
            <a:pPr>
              <a:defRPr/>
            </a:pPr>
            <a:r>
              <a:rPr lang="en-GB" sz="1600">
                <a:cs typeface="Arial" charset="0"/>
              </a:rPr>
              <a:t>Army drowning on horseback</a:t>
            </a:r>
            <a:endParaRPr lang="en-US" sz="1600">
              <a:cs typeface="Arial" charset="0"/>
            </a:endParaRPr>
          </a:p>
        </p:txBody>
      </p:sp>
      <p:sp>
        <p:nvSpPr>
          <p:cNvPr id="2" name="Rectangle 1">
            <a:extLst>
              <a:ext uri="{FF2B5EF4-FFF2-40B4-BE49-F238E27FC236}">
                <a16:creationId xmlns:a16="http://schemas.microsoft.com/office/drawing/2014/main" id="{75C8D652-28B6-4B8F-A26F-F61DCA8C4B2E}"/>
              </a:ext>
            </a:extLst>
          </p:cNvPr>
          <p:cNvSpPr/>
          <p:nvPr/>
        </p:nvSpPr>
        <p:spPr>
          <a:xfrm>
            <a:off x="179388" y="95188"/>
            <a:ext cx="8713787" cy="50323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r>
              <a:rPr lang="en-GB" sz="2800" b="1" dirty="0"/>
              <a:t>Summer Assignment 2024 Graphics</a:t>
            </a:r>
            <a:endParaRPr lang="en-GB" sz="2800" b="1" u="sng" dirty="0"/>
          </a:p>
        </p:txBody>
      </p:sp>
      <p:sp>
        <p:nvSpPr>
          <p:cNvPr id="5" name="Rectangle 4">
            <a:extLst>
              <a:ext uri="{FF2B5EF4-FFF2-40B4-BE49-F238E27FC236}">
                <a16:creationId xmlns:a16="http://schemas.microsoft.com/office/drawing/2014/main" id="{8717E742-B767-4374-9124-BA512F633B86}"/>
              </a:ext>
            </a:extLst>
          </p:cNvPr>
          <p:cNvSpPr/>
          <p:nvPr/>
        </p:nvSpPr>
        <p:spPr>
          <a:xfrm>
            <a:off x="179388" y="836713"/>
            <a:ext cx="8857108" cy="2031325"/>
          </a:xfrm>
          <a:prstGeom prst="rect">
            <a:avLst/>
          </a:prstGeom>
          <a:ln>
            <a:noFill/>
          </a:ln>
        </p:spPr>
        <p:txBody>
          <a:bodyPr numCol="2">
            <a:spAutoFit/>
          </a:bodyPr>
          <a:lstStyle/>
          <a:p>
            <a:pPr>
              <a:defRPr/>
            </a:pPr>
            <a:endParaRPr lang="en-GB">
              <a:latin typeface="Calibri" charset="0"/>
              <a:ea typeface="ＭＳ Ｐゴシック" charset="0"/>
              <a:cs typeface="Arial" charset="0"/>
            </a:endParaRPr>
          </a:p>
          <a:p>
            <a:pPr>
              <a:defRPr/>
            </a:pPr>
            <a:endParaRPr lang="en-GB">
              <a:latin typeface="Calibri" charset="0"/>
              <a:ea typeface="ＭＳ Ｐゴシック" charset="0"/>
              <a:cs typeface="Arial" charset="0"/>
            </a:endParaRPr>
          </a:p>
          <a:p>
            <a:pPr>
              <a:defRPr/>
            </a:pPr>
            <a:endParaRPr lang="en-GB">
              <a:latin typeface="Calibri" charset="0"/>
              <a:ea typeface="ＭＳ Ｐゴシック" charset="0"/>
              <a:cs typeface="Arial" charset="0"/>
            </a:endParaRPr>
          </a:p>
          <a:p>
            <a:pPr>
              <a:defRPr/>
            </a:pPr>
            <a:endParaRPr lang="en-GB">
              <a:latin typeface="Calibri" charset="0"/>
              <a:ea typeface="ＭＳ Ｐゴシック" charset="0"/>
              <a:cs typeface="Arial" charset="0"/>
            </a:endParaRPr>
          </a:p>
          <a:p>
            <a:pPr>
              <a:defRPr/>
            </a:pPr>
            <a:br>
              <a:rPr lang="en-GB">
                <a:latin typeface="Calibri" charset="0"/>
                <a:ea typeface="ＭＳ Ｐゴシック" charset="0"/>
                <a:cs typeface="Arial" charset="0"/>
              </a:rPr>
            </a:br>
            <a:endParaRPr lang="en-US">
              <a:latin typeface="Calibri" charset="0"/>
              <a:ea typeface="ＭＳ Ｐゴシック" charset="0"/>
              <a:cs typeface="Arial" charset="0"/>
            </a:endParaRPr>
          </a:p>
          <a:p>
            <a:pPr>
              <a:defRPr/>
            </a:pPr>
            <a:endParaRPr lang="en-US">
              <a:latin typeface="Calibri" charset="0"/>
              <a:ea typeface="ＭＳ Ｐゴシック" charset="0"/>
              <a:cs typeface="Arial" charset="0"/>
            </a:endParaRPr>
          </a:p>
        </p:txBody>
      </p:sp>
      <p:sp>
        <p:nvSpPr>
          <p:cNvPr id="4" name="Rectangle 3">
            <a:extLst>
              <a:ext uri="{FF2B5EF4-FFF2-40B4-BE49-F238E27FC236}">
                <a16:creationId xmlns:a16="http://schemas.microsoft.com/office/drawing/2014/main" id="{6881EF63-1897-4C9C-A94C-253EDDD04C1C}"/>
              </a:ext>
            </a:extLst>
          </p:cNvPr>
          <p:cNvSpPr/>
          <p:nvPr/>
        </p:nvSpPr>
        <p:spPr>
          <a:xfrm>
            <a:off x="0" y="620688"/>
            <a:ext cx="9126315" cy="6246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b="1">
              <a:solidFill>
                <a:schemeClr val="tx1"/>
              </a:solidFill>
              <a:ea typeface="ＭＳ Ｐゴシック" charset="0"/>
              <a:cs typeface="Arial" charset="0"/>
            </a:endParaRPr>
          </a:p>
          <a:p>
            <a:pPr>
              <a:defRPr/>
            </a:pPr>
            <a:endParaRPr lang="en-GB">
              <a:ea typeface="ＭＳ Ｐゴシック" charset="0"/>
              <a:cs typeface="Arial" charset="0"/>
            </a:endParaRPr>
          </a:p>
        </p:txBody>
      </p:sp>
      <p:sp>
        <p:nvSpPr>
          <p:cNvPr id="9222" name="TextBox 5">
            <a:extLst>
              <a:ext uri="{FF2B5EF4-FFF2-40B4-BE49-F238E27FC236}">
                <a16:creationId xmlns:a16="http://schemas.microsoft.com/office/drawing/2014/main" id="{C7792021-290D-4689-A55F-C07CF5CB09AF}"/>
              </a:ext>
            </a:extLst>
          </p:cNvPr>
          <p:cNvSpPr txBox="1">
            <a:spLocks noChangeArrowheads="1"/>
          </p:cNvSpPr>
          <p:nvPr/>
        </p:nvSpPr>
        <p:spPr bwMode="auto">
          <a:xfrm>
            <a:off x="226550" y="1882494"/>
            <a:ext cx="86666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Wingdings" panose="05000000000000000000" pitchFamily="2" charset="2"/>
              <a:buChar char="q"/>
            </a:pPr>
            <a:r>
              <a:rPr lang="en-GB" altLang="en-US" sz="2000"/>
              <a:t>Investigate how Graphic Designers have created campaigns  either for advertising or awareness. Find 10 examples (save the images on a Pinterest board).</a:t>
            </a:r>
          </a:p>
          <a:p>
            <a:pPr eaLnBrk="1" hangingPunct="1">
              <a:spcBef>
                <a:spcPct val="0"/>
              </a:spcBef>
              <a:buFont typeface="Wingdings" panose="05000000000000000000" pitchFamily="2" charset="2"/>
              <a:buChar char="q"/>
            </a:pPr>
            <a:r>
              <a:rPr lang="en-GB" altLang="en-US" sz="2000"/>
              <a:t>Choose your own campaign  - one from the list on the next slide </a:t>
            </a:r>
            <a:r>
              <a:rPr lang="en-GB" altLang="en-US" sz="2000" i="1"/>
              <a:t>or</a:t>
            </a:r>
            <a:r>
              <a:rPr lang="en-GB" altLang="en-US" sz="2000"/>
              <a:t> something that interests you. Start to investigate this campaign and save 10 images related to it. </a:t>
            </a:r>
          </a:p>
          <a:p>
            <a:pPr eaLnBrk="1" hangingPunct="1">
              <a:spcBef>
                <a:spcPct val="0"/>
              </a:spcBef>
              <a:buFont typeface="Wingdings" panose="05000000000000000000" pitchFamily="2" charset="2"/>
              <a:buChar char="q"/>
            </a:pPr>
            <a:r>
              <a:rPr lang="en-GB" altLang="en-US" sz="2000"/>
              <a:t>Create a mind-map of ideas for images that you could take and use as inspiration in future designs for the campaign – </a:t>
            </a:r>
            <a:r>
              <a:rPr lang="en-GB" altLang="en-US" sz="2000" b="1"/>
              <a:t>THINK OUTSIDE THE BOX</a:t>
            </a:r>
          </a:p>
        </p:txBody>
      </p:sp>
      <p:sp>
        <p:nvSpPr>
          <p:cNvPr id="6" name="TextBox 5">
            <a:extLst>
              <a:ext uri="{FF2B5EF4-FFF2-40B4-BE49-F238E27FC236}">
                <a16:creationId xmlns:a16="http://schemas.microsoft.com/office/drawing/2014/main" id="{5684B2FB-115F-84DC-29F2-6A9A642FC306}"/>
              </a:ext>
            </a:extLst>
          </p:cNvPr>
          <p:cNvSpPr txBox="1"/>
          <p:nvPr/>
        </p:nvSpPr>
        <p:spPr>
          <a:xfrm>
            <a:off x="0" y="789926"/>
            <a:ext cx="9144000" cy="1015663"/>
          </a:xfrm>
          <a:prstGeom prst="rect">
            <a:avLst/>
          </a:prstGeom>
          <a:solidFill>
            <a:srgbClr val="00B0F0"/>
          </a:solidFill>
          <a:ln w="57150">
            <a:solidFill>
              <a:srgbClr val="36E0F2"/>
            </a:solidFill>
          </a:ln>
        </p:spPr>
        <p:txBody>
          <a:bodyPr wrap="square" rtlCol="0">
            <a:spAutoFit/>
          </a:bodyPr>
          <a:lstStyle/>
          <a:p>
            <a:pPr algn="ctr"/>
            <a:r>
              <a:rPr lang="en-GB" sz="2000"/>
              <a:t>In your first project of Year 12 you are going to create an </a:t>
            </a:r>
            <a:r>
              <a:rPr lang="en-GB" sz="2000" b="1" u="sng"/>
              <a:t>awareness campaign</a:t>
            </a:r>
            <a:r>
              <a:rPr lang="en-GB" sz="2000"/>
              <a:t>. You will need to come prepared in September with ideas for this to discuss and develop in class. </a:t>
            </a:r>
          </a:p>
        </p:txBody>
      </p:sp>
      <p:pic>
        <p:nvPicPr>
          <p:cNvPr id="7" name="Picture 4">
            <a:extLst>
              <a:ext uri="{FF2B5EF4-FFF2-40B4-BE49-F238E27FC236}">
                <a16:creationId xmlns:a16="http://schemas.microsoft.com/office/drawing/2014/main" id="{96BE02D8-875F-88A9-1470-5F14F735C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371656"/>
            <a:ext cx="2260097" cy="15067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4DA8C80-01A5-80B7-35F6-834D5D495671}"/>
              </a:ext>
            </a:extLst>
          </p:cNvPr>
          <p:cNvPicPr>
            <a:picLocks noChangeAspect="1"/>
          </p:cNvPicPr>
          <p:nvPr/>
        </p:nvPicPr>
        <p:blipFill>
          <a:blip r:embed="rId4"/>
          <a:stretch>
            <a:fillRect/>
          </a:stretch>
        </p:blipFill>
        <p:spPr>
          <a:xfrm>
            <a:off x="2645496" y="5335138"/>
            <a:ext cx="2736401" cy="1539226"/>
          </a:xfrm>
          <a:prstGeom prst="rect">
            <a:avLst/>
          </a:prstGeom>
        </p:spPr>
      </p:pic>
      <p:pic>
        <p:nvPicPr>
          <p:cNvPr id="9" name="Picture 8">
            <a:extLst>
              <a:ext uri="{FF2B5EF4-FFF2-40B4-BE49-F238E27FC236}">
                <a16:creationId xmlns:a16="http://schemas.microsoft.com/office/drawing/2014/main" id="{917E9F7A-DD30-0F30-EB25-D401C320441B}"/>
              </a:ext>
            </a:extLst>
          </p:cNvPr>
          <p:cNvPicPr>
            <a:picLocks noChangeAspect="1"/>
          </p:cNvPicPr>
          <p:nvPr/>
        </p:nvPicPr>
        <p:blipFill>
          <a:blip r:embed="rId5"/>
          <a:stretch>
            <a:fillRect/>
          </a:stretch>
        </p:blipFill>
        <p:spPr>
          <a:xfrm>
            <a:off x="5459974" y="5385236"/>
            <a:ext cx="2226206" cy="1484138"/>
          </a:xfrm>
          <a:prstGeom prst="rect">
            <a:avLst/>
          </a:prstGeom>
        </p:spPr>
      </p:pic>
      <p:pic>
        <p:nvPicPr>
          <p:cNvPr id="10" name="Picture 9">
            <a:extLst>
              <a:ext uri="{FF2B5EF4-FFF2-40B4-BE49-F238E27FC236}">
                <a16:creationId xmlns:a16="http://schemas.microsoft.com/office/drawing/2014/main" id="{A782BE2E-4902-F5C7-D3FE-DE9447FC3F60}"/>
              </a:ext>
            </a:extLst>
          </p:cNvPr>
          <p:cNvPicPr>
            <a:picLocks noChangeAspect="1"/>
          </p:cNvPicPr>
          <p:nvPr/>
        </p:nvPicPr>
        <p:blipFill rotWithShape="1">
          <a:blip r:embed="rId6"/>
          <a:srcRect r="50000"/>
          <a:stretch/>
        </p:blipFill>
        <p:spPr>
          <a:xfrm>
            <a:off x="7747543" y="5342000"/>
            <a:ext cx="1090737" cy="1541540"/>
          </a:xfrm>
          <a:prstGeom prst="rect">
            <a:avLst/>
          </a:prstGeom>
        </p:spPr>
      </p:pic>
      <p:sp>
        <p:nvSpPr>
          <p:cNvPr id="11" name="TextBox 10">
            <a:extLst>
              <a:ext uri="{FF2B5EF4-FFF2-40B4-BE49-F238E27FC236}">
                <a16:creationId xmlns:a16="http://schemas.microsoft.com/office/drawing/2014/main" id="{DE32AB76-0338-37EF-215D-265E4A6DDD68}"/>
              </a:ext>
            </a:extLst>
          </p:cNvPr>
          <p:cNvSpPr txBox="1"/>
          <p:nvPr/>
        </p:nvSpPr>
        <p:spPr>
          <a:xfrm>
            <a:off x="323528" y="4559041"/>
            <a:ext cx="3528330" cy="646331"/>
          </a:xfrm>
          <a:prstGeom prst="rect">
            <a:avLst/>
          </a:prstGeom>
          <a:solidFill>
            <a:schemeClr val="accent6">
              <a:lumMod val="60000"/>
              <a:lumOff val="40000"/>
            </a:schemeClr>
          </a:solidFill>
        </p:spPr>
        <p:txBody>
          <a:bodyPr wrap="square" rtlCol="0">
            <a:spAutoFit/>
          </a:bodyPr>
          <a:lstStyle/>
          <a:p>
            <a:pPr algn="ctr"/>
            <a:r>
              <a:rPr lang="en-GB" b="1" i="0" u="sng">
                <a:solidFill>
                  <a:srgbClr val="202124"/>
                </a:solidFill>
                <a:effectLst/>
                <a:latin typeface="+mn-lt"/>
              </a:rPr>
              <a:t>Campaign Definition</a:t>
            </a:r>
            <a:r>
              <a:rPr lang="en-GB" b="0" i="0">
                <a:solidFill>
                  <a:srgbClr val="202124"/>
                </a:solidFill>
                <a:effectLst/>
                <a:latin typeface="+mn-lt"/>
              </a:rPr>
              <a:t>; an organised course of action to achieve a goal.</a:t>
            </a:r>
            <a:endParaRPr lang="en-GB">
              <a:latin typeface="+mn-lt"/>
            </a:endParaRPr>
          </a:p>
        </p:txBody>
      </p:sp>
    </p:spTree>
    <p:extLst>
      <p:ext uri="{BB962C8B-B14F-4D97-AF65-F5344CB8AC3E}">
        <p14:creationId xmlns:p14="http://schemas.microsoft.com/office/powerpoint/2010/main" val="159498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CAA1BC8D-9844-E7B1-321F-E53DD78F230C}"/>
              </a:ext>
            </a:extLst>
          </p:cNvPr>
          <p:cNvSpPr txBox="1">
            <a:spLocks noChangeArrowheads="1"/>
          </p:cNvSpPr>
          <p:nvPr/>
        </p:nvSpPr>
        <p:spPr bwMode="auto">
          <a:xfrm>
            <a:off x="485100" y="504723"/>
            <a:ext cx="8370677" cy="5632311"/>
          </a:xfrm>
          <a:prstGeom prst="rect">
            <a:avLst/>
          </a:prstGeom>
          <a:solidFill>
            <a:srgbClr val="36E0F2"/>
          </a:solidFill>
          <a:ln>
            <a:noFill/>
          </a:ln>
        </p:spPr>
        <p:txBody>
          <a:bodyPr wrap="square" lIns="91440" tIns="45720" rIns="91440" bIns="45720" anchor="t">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en-GB" altLang="en-US" sz="3200" b="1" i="1" dirty="0">
                <a:solidFill>
                  <a:schemeClr val="tx1">
                    <a:lumMod val="95000"/>
                    <a:lumOff val="5000"/>
                  </a:schemeClr>
                </a:solidFill>
                <a:latin typeface="Calibri"/>
                <a:ea typeface="MS PGothic"/>
                <a:cs typeface="Calibri"/>
              </a:rPr>
              <a:t>Example Campaigns (you can select an aspect of these campaigns or choose your own): </a:t>
            </a:r>
            <a:endParaRPr lang="en-GB" altLang="en-US" sz="3200" b="1" i="1" dirty="0">
              <a:solidFill>
                <a:schemeClr val="tx1">
                  <a:lumMod val="95000"/>
                  <a:lumOff val="5000"/>
                </a:schemeClr>
              </a:solidFill>
              <a:cs typeface="Calibri"/>
            </a:endParaRPr>
          </a:p>
          <a:p>
            <a:pPr algn="ctr" eaLnBrk="1" hangingPunct="1">
              <a:defRPr/>
            </a:pPr>
            <a:endParaRPr lang="en-GB" altLang="en-US" sz="3200" b="1" i="1" dirty="0">
              <a:solidFill>
                <a:schemeClr val="tx1">
                  <a:lumMod val="95000"/>
                  <a:lumOff val="5000"/>
                </a:schemeClr>
              </a:solidFill>
              <a:cs typeface="Calibri"/>
            </a:endParaRPr>
          </a:p>
          <a:p>
            <a:pPr eaLnBrk="1" hangingPunct="1">
              <a:defRPr/>
            </a:pPr>
            <a:r>
              <a:rPr lang="en-GB" altLang="en-US" sz="2400" i="1" dirty="0">
                <a:solidFill>
                  <a:schemeClr val="tx1">
                    <a:lumMod val="95000"/>
                    <a:lumOff val="5000"/>
                  </a:schemeClr>
                </a:solidFill>
                <a:effectLst>
                  <a:outerShdw blurRad="38100" dist="38100" dir="2700000" algn="tl">
                    <a:srgbClr val="000000">
                      <a:alpha val="43137"/>
                    </a:srgbClr>
                  </a:outerShdw>
                </a:effectLst>
                <a:latin typeface="Calibri"/>
                <a:ea typeface="MS PGothic"/>
                <a:cs typeface="Calibri"/>
              </a:rPr>
              <a:t>Health</a:t>
            </a:r>
            <a:r>
              <a:rPr lang="en-GB" altLang="en-US" sz="2400" i="1" dirty="0">
                <a:solidFill>
                  <a:schemeClr val="tx1">
                    <a:lumMod val="95000"/>
                    <a:lumOff val="5000"/>
                  </a:schemeClr>
                </a:solidFill>
                <a:latin typeface="Calibri"/>
                <a:ea typeface="MS PGothic"/>
                <a:cs typeface="Calibri"/>
              </a:rPr>
              <a:t> – food, sugar, additives, water, smoking, exercise, mental health etc, </a:t>
            </a:r>
            <a:endParaRPr lang="en-GB" altLang="en-US" sz="2400" i="1" dirty="0">
              <a:solidFill>
                <a:schemeClr val="tx1">
                  <a:lumMod val="95000"/>
                  <a:lumOff val="5000"/>
                </a:schemeClr>
              </a:solidFill>
              <a:cs typeface="Calibri"/>
            </a:endParaRPr>
          </a:p>
          <a:p>
            <a:pPr eaLnBrk="1" hangingPunct="1">
              <a:defRPr/>
            </a:pPr>
            <a:endParaRPr lang="en-GB" altLang="en-US" sz="2400" i="1" dirty="0">
              <a:solidFill>
                <a:schemeClr val="tx1">
                  <a:lumMod val="95000"/>
                  <a:lumOff val="5000"/>
                </a:schemeClr>
              </a:solidFill>
              <a:cs typeface="Calibri"/>
            </a:endParaRPr>
          </a:p>
          <a:p>
            <a:pPr eaLnBrk="1" hangingPunct="1">
              <a:defRPr/>
            </a:pPr>
            <a:r>
              <a:rPr lang="en-GB" altLang="en-US" sz="2400" i="1" dirty="0">
                <a:solidFill>
                  <a:schemeClr val="tx1">
                    <a:lumMod val="95000"/>
                    <a:lumOff val="5000"/>
                  </a:schemeClr>
                </a:solidFill>
                <a:effectLst>
                  <a:outerShdw blurRad="38100" dist="38100" dir="2700000" algn="tl">
                    <a:srgbClr val="000000">
                      <a:alpha val="43137"/>
                    </a:srgbClr>
                  </a:outerShdw>
                </a:effectLst>
                <a:latin typeface="Calibri"/>
                <a:ea typeface="MS PGothic"/>
                <a:cs typeface="Calibri"/>
              </a:rPr>
              <a:t>Human issues </a:t>
            </a:r>
            <a:r>
              <a:rPr lang="en-GB" altLang="en-US" sz="2400" i="1" dirty="0">
                <a:solidFill>
                  <a:schemeClr val="tx1">
                    <a:lumMod val="95000"/>
                    <a:lumOff val="5000"/>
                  </a:schemeClr>
                </a:solidFill>
                <a:latin typeface="Calibri"/>
                <a:ea typeface="MS PGothic"/>
                <a:cs typeface="Calibri"/>
              </a:rPr>
              <a:t>– women’s rights, LGBT rights, identity politics, social media, racism, class war, social inequality, etc</a:t>
            </a:r>
          </a:p>
          <a:p>
            <a:pPr eaLnBrk="1" hangingPunct="1">
              <a:defRPr/>
            </a:pPr>
            <a:endParaRPr lang="en-GB" altLang="en-US" sz="2400" i="1" dirty="0">
              <a:solidFill>
                <a:schemeClr val="tx1">
                  <a:lumMod val="95000"/>
                  <a:lumOff val="5000"/>
                </a:schemeClr>
              </a:solidFill>
              <a:cs typeface="Calibri"/>
            </a:endParaRPr>
          </a:p>
          <a:p>
            <a:pPr eaLnBrk="1" hangingPunct="1">
              <a:defRPr/>
            </a:pPr>
            <a:r>
              <a:rPr lang="en-GB" altLang="en-US" sz="2400" i="1" dirty="0">
                <a:solidFill>
                  <a:schemeClr val="tx1">
                    <a:lumMod val="95000"/>
                    <a:lumOff val="5000"/>
                  </a:schemeClr>
                </a:solidFill>
                <a:effectLst>
                  <a:outerShdw blurRad="38100" dist="38100" dir="2700000" algn="tl">
                    <a:srgbClr val="000000">
                      <a:alpha val="43137"/>
                    </a:srgbClr>
                  </a:outerShdw>
                </a:effectLst>
                <a:latin typeface="Calibri"/>
                <a:ea typeface="MS PGothic"/>
                <a:cs typeface="Calibri"/>
              </a:rPr>
              <a:t>Ecological</a:t>
            </a:r>
            <a:r>
              <a:rPr lang="en-GB" altLang="en-US" sz="2400" i="1" dirty="0">
                <a:solidFill>
                  <a:schemeClr val="tx1">
                    <a:lumMod val="95000"/>
                    <a:lumOff val="5000"/>
                  </a:schemeClr>
                </a:solidFill>
                <a:latin typeface="Calibri"/>
                <a:ea typeface="MS PGothic"/>
                <a:cs typeface="Calibri"/>
              </a:rPr>
              <a:t>  - pollution, plastics, air, earth’s resources, ocean/sea/ river life-impact, fast fashion</a:t>
            </a:r>
          </a:p>
          <a:p>
            <a:pPr eaLnBrk="1" hangingPunct="1">
              <a:defRPr/>
            </a:pPr>
            <a:endParaRPr lang="en-GB" altLang="en-US" sz="2400" i="1" dirty="0">
              <a:solidFill>
                <a:schemeClr val="tx1">
                  <a:lumMod val="95000"/>
                  <a:lumOff val="5000"/>
                </a:schemeClr>
              </a:solidFill>
              <a:cs typeface="Calibri"/>
            </a:endParaRPr>
          </a:p>
          <a:p>
            <a:pPr eaLnBrk="1" hangingPunct="1">
              <a:defRPr/>
            </a:pPr>
            <a:r>
              <a:rPr lang="en-GB" altLang="en-US" sz="2400" i="1" dirty="0">
                <a:solidFill>
                  <a:schemeClr val="tx1">
                    <a:lumMod val="95000"/>
                    <a:lumOff val="5000"/>
                  </a:schemeClr>
                </a:solidFill>
                <a:effectLst>
                  <a:outerShdw blurRad="38100" dist="38100" dir="2700000" algn="tl">
                    <a:srgbClr val="000000">
                      <a:alpha val="43137"/>
                    </a:srgbClr>
                  </a:outerShdw>
                </a:effectLst>
                <a:latin typeface="Calibri"/>
                <a:ea typeface="MS PGothic"/>
                <a:cs typeface="Calibri"/>
              </a:rPr>
              <a:t>Slow living </a:t>
            </a:r>
            <a:r>
              <a:rPr lang="en-GB" altLang="en-US" sz="2400" i="1" dirty="0">
                <a:solidFill>
                  <a:schemeClr val="tx1">
                    <a:lumMod val="95000"/>
                    <a:lumOff val="5000"/>
                  </a:schemeClr>
                </a:solidFill>
                <a:latin typeface="Calibri"/>
                <a:ea typeface="MS PGothic"/>
                <a:cs typeface="Calibri"/>
              </a:rPr>
              <a:t>– food, growing, making, re-using, cooking etc</a:t>
            </a:r>
          </a:p>
          <a:p>
            <a:pPr eaLnBrk="1" hangingPunct="1">
              <a:defRPr/>
            </a:pPr>
            <a:endParaRPr lang="en-GB" altLang="en-US" sz="2400" i="1" dirty="0">
              <a:solidFill>
                <a:schemeClr val="tx1">
                  <a:lumMod val="65000"/>
                  <a:lumOff val="35000"/>
                </a:schemeClr>
              </a:solidFill>
              <a:cs typeface="Calibri"/>
            </a:endParaRPr>
          </a:p>
        </p:txBody>
      </p:sp>
    </p:spTree>
    <p:extLst>
      <p:ext uri="{BB962C8B-B14F-4D97-AF65-F5344CB8AC3E}">
        <p14:creationId xmlns:p14="http://schemas.microsoft.com/office/powerpoint/2010/main" val="1668816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3EE3C-A0CF-4778-EEAF-906E6EBF9C23}"/>
              </a:ext>
            </a:extLst>
          </p:cNvPr>
          <p:cNvPicPr>
            <a:picLocks noChangeAspect="1"/>
          </p:cNvPicPr>
          <p:nvPr/>
        </p:nvPicPr>
        <p:blipFill>
          <a:blip r:embed="rId2"/>
          <a:stretch>
            <a:fillRect/>
          </a:stretch>
        </p:blipFill>
        <p:spPr>
          <a:xfrm>
            <a:off x="107504" y="4643419"/>
            <a:ext cx="5040560" cy="2182095"/>
          </a:xfrm>
          <a:prstGeom prst="rect">
            <a:avLst/>
          </a:prstGeom>
        </p:spPr>
      </p:pic>
      <p:pic>
        <p:nvPicPr>
          <p:cNvPr id="3" name="Picture 2">
            <a:extLst>
              <a:ext uri="{FF2B5EF4-FFF2-40B4-BE49-F238E27FC236}">
                <a16:creationId xmlns:a16="http://schemas.microsoft.com/office/drawing/2014/main" id="{243C4400-A967-5D36-30A9-46C00521571E}"/>
              </a:ext>
            </a:extLst>
          </p:cNvPr>
          <p:cNvPicPr>
            <a:picLocks noChangeAspect="1"/>
          </p:cNvPicPr>
          <p:nvPr/>
        </p:nvPicPr>
        <p:blipFill>
          <a:blip r:embed="rId3"/>
          <a:stretch>
            <a:fillRect/>
          </a:stretch>
        </p:blipFill>
        <p:spPr>
          <a:xfrm>
            <a:off x="107504" y="2617708"/>
            <a:ext cx="2651787" cy="1988840"/>
          </a:xfrm>
          <a:prstGeom prst="rect">
            <a:avLst/>
          </a:prstGeom>
        </p:spPr>
      </p:pic>
      <p:pic>
        <p:nvPicPr>
          <p:cNvPr id="4" name="Picture 3">
            <a:extLst>
              <a:ext uri="{FF2B5EF4-FFF2-40B4-BE49-F238E27FC236}">
                <a16:creationId xmlns:a16="http://schemas.microsoft.com/office/drawing/2014/main" id="{E1FF3DFF-712B-9F7D-1BF8-6265EBA14A83}"/>
              </a:ext>
            </a:extLst>
          </p:cNvPr>
          <p:cNvPicPr>
            <a:picLocks noChangeAspect="1"/>
          </p:cNvPicPr>
          <p:nvPr/>
        </p:nvPicPr>
        <p:blipFill>
          <a:blip r:embed="rId4"/>
          <a:stretch>
            <a:fillRect/>
          </a:stretch>
        </p:blipFill>
        <p:spPr>
          <a:xfrm>
            <a:off x="2843808" y="1322525"/>
            <a:ext cx="2304256" cy="3258603"/>
          </a:xfrm>
          <a:prstGeom prst="rect">
            <a:avLst/>
          </a:prstGeom>
        </p:spPr>
      </p:pic>
      <p:pic>
        <p:nvPicPr>
          <p:cNvPr id="5" name="Picture 4">
            <a:extLst>
              <a:ext uri="{FF2B5EF4-FFF2-40B4-BE49-F238E27FC236}">
                <a16:creationId xmlns:a16="http://schemas.microsoft.com/office/drawing/2014/main" id="{E8976520-6AEE-7304-B0ED-B36119CE5CAB}"/>
              </a:ext>
            </a:extLst>
          </p:cNvPr>
          <p:cNvPicPr>
            <a:picLocks noChangeAspect="1"/>
          </p:cNvPicPr>
          <p:nvPr/>
        </p:nvPicPr>
        <p:blipFill>
          <a:blip r:embed="rId5"/>
          <a:stretch>
            <a:fillRect/>
          </a:stretch>
        </p:blipFill>
        <p:spPr>
          <a:xfrm>
            <a:off x="5232580" y="3926094"/>
            <a:ext cx="2003715" cy="2833984"/>
          </a:xfrm>
          <a:prstGeom prst="rect">
            <a:avLst/>
          </a:prstGeom>
        </p:spPr>
      </p:pic>
      <p:pic>
        <p:nvPicPr>
          <p:cNvPr id="6" name="Picture 5">
            <a:extLst>
              <a:ext uri="{FF2B5EF4-FFF2-40B4-BE49-F238E27FC236}">
                <a16:creationId xmlns:a16="http://schemas.microsoft.com/office/drawing/2014/main" id="{1DD71793-D620-F07B-43BC-1417890B18DA}"/>
              </a:ext>
            </a:extLst>
          </p:cNvPr>
          <p:cNvPicPr>
            <a:picLocks noChangeAspect="1"/>
          </p:cNvPicPr>
          <p:nvPr/>
        </p:nvPicPr>
        <p:blipFill>
          <a:blip r:embed="rId6"/>
          <a:stretch>
            <a:fillRect/>
          </a:stretch>
        </p:blipFill>
        <p:spPr>
          <a:xfrm>
            <a:off x="5232580" y="980726"/>
            <a:ext cx="3803916" cy="2852937"/>
          </a:xfrm>
          <a:prstGeom prst="rect">
            <a:avLst/>
          </a:prstGeom>
        </p:spPr>
      </p:pic>
      <p:pic>
        <p:nvPicPr>
          <p:cNvPr id="7" name="Picture 6">
            <a:extLst>
              <a:ext uri="{FF2B5EF4-FFF2-40B4-BE49-F238E27FC236}">
                <a16:creationId xmlns:a16="http://schemas.microsoft.com/office/drawing/2014/main" id="{9352D60C-099E-0304-2FAC-8EA84920427A}"/>
              </a:ext>
            </a:extLst>
          </p:cNvPr>
          <p:cNvPicPr>
            <a:picLocks noChangeAspect="1"/>
          </p:cNvPicPr>
          <p:nvPr/>
        </p:nvPicPr>
        <p:blipFill>
          <a:blip r:embed="rId7"/>
          <a:stretch>
            <a:fillRect/>
          </a:stretch>
        </p:blipFill>
        <p:spPr>
          <a:xfrm>
            <a:off x="107503" y="790344"/>
            <a:ext cx="2651787" cy="1768410"/>
          </a:xfrm>
          <a:prstGeom prst="rect">
            <a:avLst/>
          </a:prstGeom>
        </p:spPr>
      </p:pic>
      <p:sp>
        <p:nvSpPr>
          <p:cNvPr id="8" name="TextBox 7">
            <a:extLst>
              <a:ext uri="{FF2B5EF4-FFF2-40B4-BE49-F238E27FC236}">
                <a16:creationId xmlns:a16="http://schemas.microsoft.com/office/drawing/2014/main" id="{B6A86869-483B-0ABE-2842-920C65119CD7}"/>
              </a:ext>
            </a:extLst>
          </p:cNvPr>
          <p:cNvSpPr txBox="1"/>
          <p:nvPr/>
        </p:nvSpPr>
        <p:spPr>
          <a:xfrm>
            <a:off x="107503" y="116632"/>
            <a:ext cx="4680521" cy="523220"/>
          </a:xfrm>
          <a:prstGeom prst="rect">
            <a:avLst/>
          </a:prstGeom>
          <a:noFill/>
        </p:spPr>
        <p:txBody>
          <a:bodyPr wrap="square" rtlCol="0">
            <a:spAutoFit/>
          </a:bodyPr>
          <a:lstStyle/>
          <a:p>
            <a:r>
              <a:rPr lang="en-GB" sz="2800"/>
              <a:t>Example Existing Campaigns</a:t>
            </a:r>
          </a:p>
        </p:txBody>
      </p:sp>
      <p:pic>
        <p:nvPicPr>
          <p:cNvPr id="9" name="Picture 8">
            <a:extLst>
              <a:ext uri="{FF2B5EF4-FFF2-40B4-BE49-F238E27FC236}">
                <a16:creationId xmlns:a16="http://schemas.microsoft.com/office/drawing/2014/main" id="{5282BE06-4CFA-B631-E0C4-1F9578DC8C17}"/>
              </a:ext>
            </a:extLst>
          </p:cNvPr>
          <p:cNvPicPr>
            <a:picLocks noChangeAspect="1"/>
          </p:cNvPicPr>
          <p:nvPr/>
        </p:nvPicPr>
        <p:blipFill rotWithShape="1">
          <a:blip r:embed="rId8"/>
          <a:srcRect l="17451" t="5901" r="16800" b="5901"/>
          <a:stretch/>
        </p:blipFill>
        <p:spPr>
          <a:xfrm>
            <a:off x="7299964" y="3928286"/>
            <a:ext cx="1736532" cy="2329438"/>
          </a:xfrm>
          <a:prstGeom prst="rect">
            <a:avLst/>
          </a:prstGeom>
        </p:spPr>
      </p:pic>
    </p:spTree>
    <p:extLst>
      <p:ext uri="{BB962C8B-B14F-4D97-AF65-F5344CB8AC3E}">
        <p14:creationId xmlns:p14="http://schemas.microsoft.com/office/powerpoint/2010/main" val="62688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366197-9477-4CA6-A5DE-364A27E0C456}"/>
              </a:ext>
            </a:extLst>
          </p:cNvPr>
          <p:cNvSpPr txBox="1">
            <a:spLocks/>
          </p:cNvSpPr>
          <p:nvPr/>
        </p:nvSpPr>
        <p:spPr bwMode="auto">
          <a:xfrm>
            <a:off x="323528" y="2492896"/>
            <a:ext cx="8496944" cy="1143000"/>
          </a:xfrm>
          <a:prstGeom prst="rect">
            <a:avLst/>
          </a:prstGeom>
          <a:solidFill>
            <a:schemeClr val="accent6">
              <a:lumMod val="60000"/>
              <a:lumOff val="40000"/>
            </a:schemeClr>
          </a:solidFill>
          <a:ln>
            <a:noFill/>
          </a:ln>
        </p:spPr>
        <p:txBody>
          <a:bodyPr anchor="ctr">
            <a:normAutofit fontScale="60000" lnSpcReduction="20000"/>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b="1">
                <a:solidFill>
                  <a:schemeClr val="tx1">
                    <a:lumMod val="65000"/>
                    <a:lumOff val="35000"/>
                  </a:schemeClr>
                </a:solidFill>
                <a:ea typeface="+mj-ea"/>
                <a:cs typeface="+mj-cs"/>
              </a:rPr>
              <a:t>Examples of approaches by student designers are on the following slides. Notice how they have translated their design idea across a range of products: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A2E0-8E7B-4198-9D9C-7B6D50E462A5}"/>
              </a:ext>
            </a:extLst>
          </p:cNvPr>
          <p:cNvSpPr>
            <a:spLocks noGrp="1"/>
          </p:cNvSpPr>
          <p:nvPr>
            <p:ph type="title"/>
          </p:nvPr>
        </p:nvSpPr>
        <p:spPr>
          <a:xfrm>
            <a:off x="457200" y="-4823"/>
            <a:ext cx="8229600" cy="2140759"/>
          </a:xfrm>
        </p:spPr>
        <p:txBody>
          <a:bodyPr/>
          <a:lstStyle/>
          <a:p>
            <a:r>
              <a:rPr lang="en-GB" sz="1800" b="1" i="0" err="1">
                <a:solidFill>
                  <a:srgbClr val="000000"/>
                </a:solidFill>
                <a:effectLst/>
                <a:latin typeface="ABCDiatype"/>
              </a:rPr>
              <a:t>Freke</a:t>
            </a:r>
            <a:r>
              <a:rPr lang="en-GB" sz="1800" b="1" i="0">
                <a:solidFill>
                  <a:srgbClr val="000000"/>
                </a:solidFill>
                <a:effectLst/>
                <a:latin typeface="ABCDiatype"/>
              </a:rPr>
              <a:t> </a:t>
            </a:r>
            <a:r>
              <a:rPr lang="en-GB" sz="1800" b="1" i="0" err="1">
                <a:solidFill>
                  <a:srgbClr val="000000"/>
                </a:solidFill>
                <a:effectLst/>
                <a:latin typeface="ABCDiatype"/>
              </a:rPr>
              <a:t>Oppewal</a:t>
            </a:r>
            <a:r>
              <a:rPr lang="en-GB" sz="1800" b="1" i="0">
                <a:solidFill>
                  <a:srgbClr val="000000"/>
                </a:solidFill>
                <a:effectLst/>
                <a:latin typeface="ABCDiatype"/>
              </a:rPr>
              <a:t>, Melbourne</a:t>
            </a:r>
            <a:br>
              <a:rPr lang="en-GB" sz="1800" b="1" i="0">
                <a:solidFill>
                  <a:srgbClr val="000000"/>
                </a:solidFill>
                <a:effectLst/>
                <a:latin typeface="ABCDiatype"/>
              </a:rPr>
            </a:br>
            <a:r>
              <a:rPr lang="en-GB" sz="1800" b="0" i="0" u="none" strike="noStrike" err="1">
                <a:solidFill>
                  <a:srgbClr val="000000"/>
                </a:solidFill>
                <a:effectLst/>
                <a:latin typeface="ABCDiatype"/>
                <a:hlinkClick r:id="rId2"/>
              </a:rPr>
              <a:t>Freke</a:t>
            </a:r>
            <a:r>
              <a:rPr lang="en-GB" sz="1800" b="0" i="0" u="none" strike="noStrike">
                <a:solidFill>
                  <a:srgbClr val="000000"/>
                </a:solidFill>
                <a:effectLst/>
                <a:latin typeface="ABCDiatype"/>
                <a:hlinkClick r:id="rId2"/>
              </a:rPr>
              <a:t> </a:t>
            </a:r>
            <a:r>
              <a:rPr lang="en-GB" sz="1800" b="0" i="0" u="none" strike="noStrike" err="1">
                <a:solidFill>
                  <a:srgbClr val="000000"/>
                </a:solidFill>
                <a:effectLst/>
                <a:latin typeface="ABCDiatype"/>
                <a:hlinkClick r:id="rId2"/>
              </a:rPr>
              <a:t>Oppewal</a:t>
            </a:r>
            <a:r>
              <a:rPr lang="en-GB" sz="1800" b="0" i="0">
                <a:solidFill>
                  <a:srgbClr val="000000"/>
                </a:solidFill>
                <a:effectLst/>
                <a:latin typeface="ABCDiatype"/>
              </a:rPr>
              <a:t> in Melbourne came up with a clever campaign design for Optical Illusions, an exhibition that promotes the awareness of general eye health amongst a younger audience. We love the optical illusion angle, the chunky typography and monochrome palette.</a:t>
            </a:r>
            <a:endParaRPr lang="en-GB"/>
          </a:p>
        </p:txBody>
      </p:sp>
      <p:pic>
        <p:nvPicPr>
          <p:cNvPr id="13318" name="Picture 6">
            <a:extLst>
              <a:ext uri="{FF2B5EF4-FFF2-40B4-BE49-F238E27FC236}">
                <a16:creationId xmlns:a16="http://schemas.microsoft.com/office/drawing/2014/main" id="{D4A396E4-5794-40B1-89DD-776FC08F2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07704"/>
            <a:ext cx="3713609" cy="247573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91352273-D029-4D41-9A7B-D20AB4394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907704"/>
            <a:ext cx="3713610" cy="247574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a:extLst>
              <a:ext uri="{FF2B5EF4-FFF2-40B4-BE49-F238E27FC236}">
                <a16:creationId xmlns:a16="http://schemas.microsoft.com/office/drawing/2014/main" id="{B92EDD08-847B-4DCD-8DD1-0B09627119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4584585"/>
            <a:ext cx="3410123" cy="2273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11ED1-CFAC-4CF2-AB42-FEE3ECE3EE54}"/>
              </a:ext>
            </a:extLst>
          </p:cNvPr>
          <p:cNvSpPr>
            <a:spLocks noGrp="1"/>
          </p:cNvSpPr>
          <p:nvPr>
            <p:ph type="title"/>
          </p:nvPr>
        </p:nvSpPr>
        <p:spPr>
          <a:xfrm>
            <a:off x="457200" y="620688"/>
            <a:ext cx="8229600" cy="1143000"/>
          </a:xfrm>
        </p:spPr>
        <p:txBody>
          <a:bodyPr/>
          <a:lstStyle/>
          <a:p>
            <a:r>
              <a:rPr lang="en-GB" sz="1800" b="1" i="0" err="1">
                <a:solidFill>
                  <a:srgbClr val="000000"/>
                </a:solidFill>
                <a:effectLst/>
                <a:latin typeface="ABCDiatype"/>
              </a:rPr>
              <a:t>Evena</a:t>
            </a:r>
            <a:r>
              <a:rPr lang="en-GB" sz="1800" b="1" i="0">
                <a:solidFill>
                  <a:srgbClr val="000000"/>
                </a:solidFill>
                <a:effectLst/>
                <a:latin typeface="ABCDiatype"/>
              </a:rPr>
              <a:t> Wong, Brisbane</a:t>
            </a:r>
            <a:br>
              <a:rPr lang="en-GB" sz="1800" b="1" i="0">
                <a:solidFill>
                  <a:srgbClr val="000000"/>
                </a:solidFill>
                <a:effectLst/>
                <a:latin typeface="ABCDiatype"/>
              </a:rPr>
            </a:br>
            <a:r>
              <a:rPr lang="en-GB" sz="1800" b="0" i="0">
                <a:solidFill>
                  <a:srgbClr val="000000"/>
                </a:solidFill>
                <a:effectLst/>
                <a:latin typeface="ABCDiatype"/>
              </a:rPr>
              <a:t>For the Cuddly Sharks Cafe, </a:t>
            </a:r>
            <a:r>
              <a:rPr lang="en-GB" sz="1800" b="0" i="0" u="none" strike="noStrike" err="1">
                <a:solidFill>
                  <a:srgbClr val="000000"/>
                </a:solidFill>
                <a:effectLst/>
                <a:latin typeface="ABCDiatype"/>
                <a:hlinkClick r:id="rId2"/>
              </a:rPr>
              <a:t>Evena</a:t>
            </a:r>
            <a:r>
              <a:rPr lang="en-GB" sz="1800" b="0" i="0" u="none" strike="noStrike">
                <a:solidFill>
                  <a:srgbClr val="000000"/>
                </a:solidFill>
                <a:effectLst/>
                <a:latin typeface="ABCDiatype"/>
                <a:hlinkClick r:id="rId2"/>
              </a:rPr>
              <a:t> Wong</a:t>
            </a:r>
            <a:r>
              <a:rPr lang="en-GB" sz="1800" b="0" i="0">
                <a:solidFill>
                  <a:srgbClr val="000000"/>
                </a:solidFill>
                <a:effectLst/>
                <a:latin typeface="ABCDiatype"/>
              </a:rPr>
              <a:t> in Brisbane branded an event aimed at improving the image and reputation of sharks. "Sharks are constantly portrayed as monsters in the media," she explained. "This event aimed to encourage an appreciation for the overlooked charm of sharks." Simple, beautifully illustrated and packing a punch – what's not to love?</a:t>
            </a:r>
            <a:br>
              <a:rPr lang="en-GB" b="0" i="0">
                <a:solidFill>
                  <a:srgbClr val="000000"/>
                </a:solidFill>
                <a:effectLst/>
                <a:latin typeface="ABCDiatype"/>
              </a:rPr>
            </a:br>
            <a:endParaRPr lang="en-GB"/>
          </a:p>
        </p:txBody>
      </p:sp>
      <p:pic>
        <p:nvPicPr>
          <p:cNvPr id="48130" name="Picture 2">
            <a:extLst>
              <a:ext uri="{FF2B5EF4-FFF2-40B4-BE49-F238E27FC236}">
                <a16:creationId xmlns:a16="http://schemas.microsoft.com/office/drawing/2014/main" id="{73BD0956-9F5E-4E76-A653-68BAF2F5D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4" y="1844824"/>
            <a:ext cx="3785617" cy="2523745"/>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a:extLst>
              <a:ext uri="{FF2B5EF4-FFF2-40B4-BE49-F238E27FC236}">
                <a16:creationId xmlns:a16="http://schemas.microsoft.com/office/drawing/2014/main" id="{CD162367-D188-43F1-A8FF-BB607883A6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849219"/>
            <a:ext cx="3779026" cy="2519350"/>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a:extLst>
              <a:ext uri="{FF2B5EF4-FFF2-40B4-BE49-F238E27FC236}">
                <a16:creationId xmlns:a16="http://schemas.microsoft.com/office/drawing/2014/main" id="{2DE002E1-F4A1-45BA-A807-2021C28AE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170" y="4478271"/>
            <a:ext cx="3569593" cy="237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7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69ABF-9E48-4F90-9B06-E31A89B46478}"/>
              </a:ext>
            </a:extLst>
          </p:cNvPr>
          <p:cNvSpPr>
            <a:spLocks noGrp="1"/>
          </p:cNvSpPr>
          <p:nvPr>
            <p:ph type="title"/>
          </p:nvPr>
        </p:nvSpPr>
        <p:spPr>
          <a:xfrm>
            <a:off x="457200" y="476672"/>
            <a:ext cx="8229600" cy="1143000"/>
          </a:xfrm>
        </p:spPr>
        <p:txBody>
          <a:bodyPr/>
          <a:lstStyle/>
          <a:p>
            <a:r>
              <a:rPr lang="en-GB" sz="1800" b="1" i="0">
                <a:solidFill>
                  <a:srgbClr val="000000"/>
                </a:solidFill>
                <a:effectLst/>
                <a:latin typeface="ABCDiatype"/>
              </a:rPr>
              <a:t>Ray Wong, London</a:t>
            </a:r>
            <a:br>
              <a:rPr lang="en-GB" sz="1800" b="1" i="0">
                <a:solidFill>
                  <a:srgbClr val="000000"/>
                </a:solidFill>
                <a:effectLst/>
                <a:latin typeface="ABCDiatype"/>
              </a:rPr>
            </a:br>
            <a:r>
              <a:rPr lang="en-GB" sz="1800" b="0" i="0" u="none" strike="noStrike">
                <a:solidFill>
                  <a:srgbClr val="000000"/>
                </a:solidFill>
                <a:effectLst/>
                <a:latin typeface="ABCDiatype"/>
                <a:hlinkClick r:id="rId2"/>
              </a:rPr>
              <a:t>Ray Wong</a:t>
            </a:r>
            <a:r>
              <a:rPr lang="en-GB" sz="1800" b="0" i="0">
                <a:solidFill>
                  <a:srgbClr val="000000"/>
                </a:solidFill>
                <a:effectLst/>
                <a:latin typeface="ABCDiatype"/>
              </a:rPr>
              <a:t> at Shillington's campus in London crafted a campaign for the Grub Festival, a festival that asks the question, why shouldn't insects be a considered part of a staple diet today? Ray explains: "The aim was to incite an environmental change by taking the focus away from the livestock industry, and to normalise the consumption of the creepy crawlies, in a fun and exciting way."</a:t>
            </a:r>
            <a:br>
              <a:rPr lang="en-GB" sz="1800" b="0" i="0">
                <a:solidFill>
                  <a:srgbClr val="000000"/>
                </a:solidFill>
                <a:effectLst/>
                <a:latin typeface="ABCDiatype"/>
              </a:rPr>
            </a:br>
            <a:endParaRPr lang="en-GB" sz="1800"/>
          </a:p>
        </p:txBody>
      </p:sp>
      <p:pic>
        <p:nvPicPr>
          <p:cNvPr id="49154" name="Picture 2">
            <a:extLst>
              <a:ext uri="{FF2B5EF4-FFF2-40B4-BE49-F238E27FC236}">
                <a16:creationId xmlns:a16="http://schemas.microsoft.com/office/drawing/2014/main" id="{B52FCFBB-BD37-4E7F-8E07-FFB259C06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21073"/>
            <a:ext cx="4073649" cy="2715766"/>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a:extLst>
              <a:ext uri="{FF2B5EF4-FFF2-40B4-BE49-F238E27FC236}">
                <a16:creationId xmlns:a16="http://schemas.microsoft.com/office/drawing/2014/main" id="{D6C7420C-B1AA-4FC9-BCD6-82C58D490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055" y="2204864"/>
            <a:ext cx="4937745" cy="3291830"/>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a:extLst>
              <a:ext uri="{FF2B5EF4-FFF2-40B4-BE49-F238E27FC236}">
                <a16:creationId xmlns:a16="http://schemas.microsoft.com/office/drawing/2014/main" id="{3A7A6DEA-B5AE-44F0-9CAD-67824DC871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94" y="4599279"/>
            <a:ext cx="3281561" cy="218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84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12A4E325B4454685A14AB97FB59635" ma:contentTypeVersion="19" ma:contentTypeDescription="Create a new document." ma:contentTypeScope="" ma:versionID="e16181d33079a4f77e4cbbf681df983f">
  <xsd:schema xmlns:xsd="http://www.w3.org/2001/XMLSchema" xmlns:xs="http://www.w3.org/2001/XMLSchema" xmlns:p="http://schemas.microsoft.com/office/2006/metadata/properties" xmlns:ns2="a9e64f5e-f5ba-4094-ba17-0bb70904d122" xmlns:ns3="ed78613b-d2b7-428b-bc94-66158f47685c" targetNamespace="http://schemas.microsoft.com/office/2006/metadata/properties" ma:root="true" ma:fieldsID="7bf89b6ba034321cb28948e2a882e8dc" ns2:_="" ns3:_="">
    <xsd:import namespace="a9e64f5e-f5ba-4094-ba17-0bb70904d122"/>
    <xsd:import namespace="ed78613b-d2b7-428b-bc94-66158f4768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id0"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e64f5e-f5ba-4094-ba17-0bb70904d1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5d6354-08a2-4c53-8192-9b192cc367a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id0" ma:index="25" nillable="true" ma:displayName="id" ma:decimals="0" ma:format="Dropdown" ma:internalName="id0" ma:percentage="FALSE">
      <xsd:simpleType>
        <xsd:restriction base="dms:Number"/>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78613b-d2b7-428b-bc94-66158f47685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c4f6b8e-9c25-4ea8-83fb-4e88448a2236}" ma:internalName="TaxCatchAll" ma:showField="CatchAllData" ma:web="ed78613b-d2b7-428b-bc94-66158f4768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e64f5e-f5ba-4094-ba17-0bb70904d122">
      <Terms xmlns="http://schemas.microsoft.com/office/infopath/2007/PartnerControls"/>
    </lcf76f155ced4ddcb4097134ff3c332f>
    <TaxCatchAll xmlns="ed78613b-d2b7-428b-bc94-66158f47685c" xsi:nil="true"/>
    <id0 xmlns="a9e64f5e-f5ba-4094-ba17-0bb70904d122" xsi:nil="true"/>
  </documentManagement>
</p:properties>
</file>

<file path=customXml/itemProps1.xml><?xml version="1.0" encoding="utf-8"?>
<ds:datastoreItem xmlns:ds="http://schemas.openxmlformats.org/officeDocument/2006/customXml" ds:itemID="{B813128D-00DA-44AA-93B6-64407BFF9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e64f5e-f5ba-4094-ba17-0bb70904d122"/>
    <ds:schemaRef ds:uri="ed78613b-d2b7-428b-bc94-66158f4768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0B3350-014A-4999-87F4-F6CD99C2DF99}">
  <ds:schemaRefs>
    <ds:schemaRef ds:uri="http://schemas.microsoft.com/sharepoint/v3/contenttype/forms"/>
  </ds:schemaRefs>
</ds:datastoreItem>
</file>

<file path=customXml/itemProps3.xml><?xml version="1.0" encoding="utf-8"?>
<ds:datastoreItem xmlns:ds="http://schemas.openxmlformats.org/officeDocument/2006/customXml" ds:itemID="{A44C0F98-D8C0-4E84-8247-BB6C903EA571}">
  <ds:schemaRefs>
    <ds:schemaRef ds:uri="a9e64f5e-f5ba-4094-ba17-0bb70904d122"/>
    <ds:schemaRef ds:uri="ed78613b-d2b7-428b-bc94-66158f47685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7</Slides>
  <Notes>1</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Freke Oppewal, Melbourne Freke Oppewal in Melbourne came up with a clever campaign design for Optical Illusions, an exhibition that promotes the awareness of general eye health amongst a younger audience. We love the optical illusion angle, the chunky typography and monochrome palette.</vt:lpstr>
      <vt:lpstr>Evena Wong, Brisbane For the Cuddly Sharks Cafe, Evena Wong in Brisbane branded an event aimed at improving the image and reputation of sharks. "Sharks are constantly portrayed as monsters in the media," she explained. "This event aimed to encourage an appreciation for the overlooked charm of sharks." Simple, beautifully illustrated and packing a punch – what's not to love? </vt:lpstr>
      <vt:lpstr>Ray Wong, London Ray Wong at Shillington's campus in London crafted a campaign for the Grub Festival, a festival that asks the question, why shouldn't insects be a considered part of a staple diet today? Ray explains: "The aim was to incite an environmental change by taking the focus away from the livestock industry, and to normalise the consumption of the creepy crawlies, in a fun and exciting way."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Knibbs</dc:creator>
  <cp:revision>19</cp:revision>
  <cp:lastPrinted>2021-06-22T12:24:20Z</cp:lastPrinted>
  <dcterms:created xsi:type="dcterms:W3CDTF">2015-06-01T12:11:10Z</dcterms:created>
  <dcterms:modified xsi:type="dcterms:W3CDTF">2024-06-21T10:01:56Z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0x0101008412A4E325B4454685A14AB97FB59635</vt:lpwstr>
  </property>
  <property fmtid="{D5CDD505-2E9C-101B-9397-08002B2CF9AE}" pid="3" name="MediaServiceImageTags">
    <vt:lpwstr/>
  </property>
</Properties>
</file>